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  <p:sldMasterId id="2147483815" r:id="rId2"/>
    <p:sldMasterId id="2147483817" r:id="rId3"/>
  </p:sldMasterIdLst>
  <p:notesMasterIdLst>
    <p:notesMasterId r:id="rId35"/>
  </p:notesMasterIdLst>
  <p:handoutMasterIdLst>
    <p:handoutMasterId r:id="rId36"/>
  </p:handoutMasterIdLst>
  <p:sldIdLst>
    <p:sldId id="296" r:id="rId4"/>
    <p:sldId id="315" r:id="rId5"/>
    <p:sldId id="293" r:id="rId6"/>
    <p:sldId id="300" r:id="rId7"/>
    <p:sldId id="312" r:id="rId8"/>
    <p:sldId id="287" r:id="rId9"/>
    <p:sldId id="288" r:id="rId10"/>
    <p:sldId id="291" r:id="rId11"/>
    <p:sldId id="295" r:id="rId12"/>
    <p:sldId id="259" r:id="rId13"/>
    <p:sldId id="260" r:id="rId14"/>
    <p:sldId id="261" r:id="rId15"/>
    <p:sldId id="262" r:id="rId16"/>
    <p:sldId id="301" r:id="rId17"/>
    <p:sldId id="299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81" r:id="rId27"/>
    <p:sldId id="302" r:id="rId28"/>
    <p:sldId id="272" r:id="rId29"/>
    <p:sldId id="273" r:id="rId30"/>
    <p:sldId id="274" r:id="rId31"/>
    <p:sldId id="275" r:id="rId32"/>
    <p:sldId id="276" r:id="rId33"/>
    <p:sldId id="278" r:id="rId3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76" autoAdjust="0"/>
  </p:normalViewPr>
  <p:slideViewPr>
    <p:cSldViewPr>
      <p:cViewPr>
        <p:scale>
          <a:sx n="50" d="100"/>
          <a:sy n="50" d="100"/>
        </p:scale>
        <p:origin x="-1267" y="-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D1E72D-8606-457A-BDAA-149B5C672859}" type="doc">
      <dgm:prSet loTypeId="urn:microsoft.com/office/officeart/2005/8/layout/pyramid1" loCatId="pyramid" qsTypeId="urn:microsoft.com/office/officeart/2005/8/quickstyle/simple5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B7E47144-A329-48C3-8497-9CC7CFDAEF83}">
      <dgm:prSet phldrT="[Text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b="1" dirty="0" smtClean="0"/>
            <a:t>Leadership</a:t>
          </a:r>
          <a:endParaRPr lang="en-US" b="1" dirty="0"/>
        </a:p>
      </dgm:t>
    </dgm:pt>
    <dgm:pt modelId="{7F70C8FA-AEBC-4587-AC14-007E1949A8B4}" type="parTrans" cxnId="{C10D01BF-5855-48A2-9E02-46B6FC1F0F85}">
      <dgm:prSet/>
      <dgm:spPr/>
      <dgm:t>
        <a:bodyPr/>
        <a:lstStyle/>
        <a:p>
          <a:endParaRPr lang="en-US"/>
        </a:p>
      </dgm:t>
    </dgm:pt>
    <dgm:pt modelId="{DA90174F-A0F3-4671-9339-5969990A6A7F}" type="sibTrans" cxnId="{C10D01BF-5855-48A2-9E02-46B6FC1F0F85}">
      <dgm:prSet/>
      <dgm:spPr/>
      <dgm:t>
        <a:bodyPr/>
        <a:lstStyle/>
        <a:p>
          <a:endParaRPr lang="en-US"/>
        </a:p>
      </dgm:t>
    </dgm:pt>
    <dgm:pt modelId="{FF86BF5C-A33D-4464-B988-776C37BB390F}">
      <dgm:prSet phldrT="[Text]"/>
      <dgm:spPr/>
      <dgm:t>
        <a:bodyPr/>
        <a:lstStyle/>
        <a:p>
          <a:r>
            <a:rPr lang="en-US" dirty="0" smtClean="0"/>
            <a:t>clarity</a:t>
          </a:r>
          <a:endParaRPr lang="en-US" dirty="0"/>
        </a:p>
      </dgm:t>
    </dgm:pt>
    <dgm:pt modelId="{1827B4DB-6233-45EC-8CEB-19E4A57C05F8}" type="parTrans" cxnId="{A604CA83-6790-4B22-950F-138635947800}">
      <dgm:prSet/>
      <dgm:spPr/>
      <dgm:t>
        <a:bodyPr/>
        <a:lstStyle/>
        <a:p>
          <a:endParaRPr lang="en-US"/>
        </a:p>
      </dgm:t>
    </dgm:pt>
    <dgm:pt modelId="{7E5F71E4-C2F7-411A-B25B-B3E602422068}" type="sibTrans" cxnId="{A604CA83-6790-4B22-950F-138635947800}">
      <dgm:prSet/>
      <dgm:spPr/>
      <dgm:t>
        <a:bodyPr/>
        <a:lstStyle/>
        <a:p>
          <a:endParaRPr lang="en-US"/>
        </a:p>
      </dgm:t>
    </dgm:pt>
    <dgm:pt modelId="{7D578FCD-C5D3-49D0-810E-E27601DA2BB1}">
      <dgm:prSet phldrT="[Text]"/>
      <dgm:spPr/>
      <dgm:t>
        <a:bodyPr/>
        <a:lstStyle/>
        <a:p>
          <a:r>
            <a:rPr lang="en-US" dirty="0" smtClean="0"/>
            <a:t>competency</a:t>
          </a:r>
          <a:endParaRPr lang="en-US" dirty="0"/>
        </a:p>
      </dgm:t>
    </dgm:pt>
    <dgm:pt modelId="{6426B436-968A-43B8-946B-8C9BD39646AA}" type="parTrans" cxnId="{93651CDE-14FB-4C30-8474-3C908EBD3584}">
      <dgm:prSet/>
      <dgm:spPr/>
      <dgm:t>
        <a:bodyPr/>
        <a:lstStyle/>
        <a:p>
          <a:endParaRPr lang="en-US"/>
        </a:p>
      </dgm:t>
    </dgm:pt>
    <dgm:pt modelId="{4AA17CE2-513A-49A7-BD99-F4EDE369B41A}" type="sibTrans" cxnId="{93651CDE-14FB-4C30-8474-3C908EBD3584}">
      <dgm:prSet/>
      <dgm:spPr/>
      <dgm:t>
        <a:bodyPr/>
        <a:lstStyle/>
        <a:p>
          <a:endParaRPr lang="en-US"/>
        </a:p>
      </dgm:t>
    </dgm:pt>
    <dgm:pt modelId="{0630F7DA-25FD-48EE-A3DE-161BEDB10E73}">
      <dgm:prSet phldrT="[Text]"/>
      <dgm:spPr/>
      <dgm:t>
        <a:bodyPr/>
        <a:lstStyle/>
        <a:p>
          <a:r>
            <a:rPr lang="en-US" dirty="0" smtClean="0"/>
            <a:t>chemistry </a:t>
          </a:r>
          <a:endParaRPr lang="en-US" dirty="0"/>
        </a:p>
      </dgm:t>
    </dgm:pt>
    <dgm:pt modelId="{AED93ECC-E27C-4C40-A88F-E830058F07A1}" type="parTrans" cxnId="{AA843C94-190D-4C63-B9AF-BD91BA0670A6}">
      <dgm:prSet/>
      <dgm:spPr/>
      <dgm:t>
        <a:bodyPr/>
        <a:lstStyle/>
        <a:p>
          <a:endParaRPr lang="en-US"/>
        </a:p>
      </dgm:t>
    </dgm:pt>
    <dgm:pt modelId="{35714C22-BEE7-464F-853C-8AD7DCACF83A}" type="sibTrans" cxnId="{AA843C94-190D-4C63-B9AF-BD91BA0670A6}">
      <dgm:prSet/>
      <dgm:spPr/>
      <dgm:t>
        <a:bodyPr/>
        <a:lstStyle/>
        <a:p>
          <a:endParaRPr lang="en-US"/>
        </a:p>
      </dgm:t>
    </dgm:pt>
    <dgm:pt modelId="{A21388E1-6785-4B7A-A48C-34ADFF4F46B5}" type="pres">
      <dgm:prSet presAssocID="{5CD1E72D-8606-457A-BDAA-149B5C67285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05C071-DB38-4AC7-987F-81C727B00E99}" type="pres">
      <dgm:prSet presAssocID="{B7E47144-A329-48C3-8497-9CC7CFDAEF83}" presName="Name8" presStyleCnt="0"/>
      <dgm:spPr/>
    </dgm:pt>
    <dgm:pt modelId="{5FD78FEC-E9F4-4621-A147-0AC7F78C3D39}" type="pres">
      <dgm:prSet presAssocID="{B7E47144-A329-48C3-8497-9CC7CFDAEF83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9CFF13-C1CA-4449-A157-D2A2961CDF29}" type="pres">
      <dgm:prSet presAssocID="{B7E47144-A329-48C3-8497-9CC7CFDAEF8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9FACB7-9728-4B76-9CB1-7519F893E55A}" type="pres">
      <dgm:prSet presAssocID="{FF86BF5C-A33D-4464-B988-776C37BB390F}" presName="Name8" presStyleCnt="0"/>
      <dgm:spPr/>
    </dgm:pt>
    <dgm:pt modelId="{0CA12F93-8A8D-4A41-B59C-29796B350DF2}" type="pres">
      <dgm:prSet presAssocID="{FF86BF5C-A33D-4464-B988-776C37BB390F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DC0430-FB85-45ED-A710-F196ECEC9FD4}" type="pres">
      <dgm:prSet presAssocID="{FF86BF5C-A33D-4464-B988-776C37BB390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1B4934-C146-4A35-9E3E-7BE16142222C}" type="pres">
      <dgm:prSet presAssocID="{7D578FCD-C5D3-49D0-810E-E27601DA2BB1}" presName="Name8" presStyleCnt="0"/>
      <dgm:spPr/>
    </dgm:pt>
    <dgm:pt modelId="{5627B075-9E41-4950-A524-FE24FD4C7F3E}" type="pres">
      <dgm:prSet presAssocID="{7D578FCD-C5D3-49D0-810E-E27601DA2BB1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B81770-0BC6-4207-BE8D-F5555D10D2CB}" type="pres">
      <dgm:prSet presAssocID="{7D578FCD-C5D3-49D0-810E-E27601DA2BB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131D96-1AEC-4EF8-BD48-2D85C36656C2}" type="pres">
      <dgm:prSet presAssocID="{0630F7DA-25FD-48EE-A3DE-161BEDB10E73}" presName="Name8" presStyleCnt="0"/>
      <dgm:spPr/>
    </dgm:pt>
    <dgm:pt modelId="{70807FAF-D4A9-4E8D-8C04-D368AE317F43}" type="pres">
      <dgm:prSet presAssocID="{0630F7DA-25FD-48EE-A3DE-161BEDB10E73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3F5E42-00E0-4790-8125-55B0AC8F5752}" type="pres">
      <dgm:prSet presAssocID="{0630F7DA-25FD-48EE-A3DE-161BEDB10E7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04CA83-6790-4B22-950F-138635947800}" srcId="{5CD1E72D-8606-457A-BDAA-149B5C672859}" destId="{FF86BF5C-A33D-4464-B988-776C37BB390F}" srcOrd="1" destOrd="0" parTransId="{1827B4DB-6233-45EC-8CEB-19E4A57C05F8}" sibTransId="{7E5F71E4-C2F7-411A-B25B-B3E602422068}"/>
    <dgm:cxn modelId="{AA843C94-190D-4C63-B9AF-BD91BA0670A6}" srcId="{5CD1E72D-8606-457A-BDAA-149B5C672859}" destId="{0630F7DA-25FD-48EE-A3DE-161BEDB10E73}" srcOrd="3" destOrd="0" parTransId="{AED93ECC-E27C-4C40-A88F-E830058F07A1}" sibTransId="{35714C22-BEE7-464F-853C-8AD7DCACF83A}"/>
    <dgm:cxn modelId="{647865AE-229B-4492-9353-0B06F95895D9}" type="presOf" srcId="{FF86BF5C-A33D-4464-B988-776C37BB390F}" destId="{84DC0430-FB85-45ED-A710-F196ECEC9FD4}" srcOrd="1" destOrd="0" presId="urn:microsoft.com/office/officeart/2005/8/layout/pyramid1"/>
    <dgm:cxn modelId="{8FCD03AA-BC87-4263-AD7B-95CFC510629E}" type="presOf" srcId="{5CD1E72D-8606-457A-BDAA-149B5C672859}" destId="{A21388E1-6785-4B7A-A48C-34ADFF4F46B5}" srcOrd="0" destOrd="0" presId="urn:microsoft.com/office/officeart/2005/8/layout/pyramid1"/>
    <dgm:cxn modelId="{A48AAD1F-F6B8-4E8B-B6D6-4E1AF57FB523}" type="presOf" srcId="{0630F7DA-25FD-48EE-A3DE-161BEDB10E73}" destId="{70807FAF-D4A9-4E8D-8C04-D368AE317F43}" srcOrd="0" destOrd="0" presId="urn:microsoft.com/office/officeart/2005/8/layout/pyramid1"/>
    <dgm:cxn modelId="{445C20F1-0FDE-4623-9C77-850E8C8633EE}" type="presOf" srcId="{FF86BF5C-A33D-4464-B988-776C37BB390F}" destId="{0CA12F93-8A8D-4A41-B59C-29796B350DF2}" srcOrd="0" destOrd="0" presId="urn:microsoft.com/office/officeart/2005/8/layout/pyramid1"/>
    <dgm:cxn modelId="{764A0B4A-F896-4F6F-8587-BCF8374B92F2}" type="presOf" srcId="{7D578FCD-C5D3-49D0-810E-E27601DA2BB1}" destId="{ABB81770-0BC6-4207-BE8D-F5555D10D2CB}" srcOrd="1" destOrd="0" presId="urn:microsoft.com/office/officeart/2005/8/layout/pyramid1"/>
    <dgm:cxn modelId="{5741FED6-7BC7-4DBA-973D-1F5CF278135A}" type="presOf" srcId="{7D578FCD-C5D3-49D0-810E-E27601DA2BB1}" destId="{5627B075-9E41-4950-A524-FE24FD4C7F3E}" srcOrd="0" destOrd="0" presId="urn:microsoft.com/office/officeart/2005/8/layout/pyramid1"/>
    <dgm:cxn modelId="{C10D01BF-5855-48A2-9E02-46B6FC1F0F85}" srcId="{5CD1E72D-8606-457A-BDAA-149B5C672859}" destId="{B7E47144-A329-48C3-8497-9CC7CFDAEF83}" srcOrd="0" destOrd="0" parTransId="{7F70C8FA-AEBC-4587-AC14-007E1949A8B4}" sibTransId="{DA90174F-A0F3-4671-9339-5969990A6A7F}"/>
    <dgm:cxn modelId="{2910AB78-D72D-49DF-8264-CBD9407755F8}" type="presOf" srcId="{0630F7DA-25FD-48EE-A3DE-161BEDB10E73}" destId="{263F5E42-00E0-4790-8125-55B0AC8F5752}" srcOrd="1" destOrd="0" presId="urn:microsoft.com/office/officeart/2005/8/layout/pyramid1"/>
    <dgm:cxn modelId="{93651CDE-14FB-4C30-8474-3C908EBD3584}" srcId="{5CD1E72D-8606-457A-BDAA-149B5C672859}" destId="{7D578FCD-C5D3-49D0-810E-E27601DA2BB1}" srcOrd="2" destOrd="0" parTransId="{6426B436-968A-43B8-946B-8C9BD39646AA}" sibTransId="{4AA17CE2-513A-49A7-BD99-F4EDE369B41A}"/>
    <dgm:cxn modelId="{2CDF424D-6499-4529-9CB5-56DB8CCAD426}" type="presOf" srcId="{B7E47144-A329-48C3-8497-9CC7CFDAEF83}" destId="{739CFF13-C1CA-4449-A157-D2A2961CDF29}" srcOrd="1" destOrd="0" presId="urn:microsoft.com/office/officeart/2005/8/layout/pyramid1"/>
    <dgm:cxn modelId="{7847A9F5-F6C6-4A66-8EF5-CEC0D753C78C}" type="presOf" srcId="{B7E47144-A329-48C3-8497-9CC7CFDAEF83}" destId="{5FD78FEC-E9F4-4621-A147-0AC7F78C3D39}" srcOrd="0" destOrd="0" presId="urn:microsoft.com/office/officeart/2005/8/layout/pyramid1"/>
    <dgm:cxn modelId="{F45C8830-6D71-44F3-A043-EDC076291F99}" type="presParOf" srcId="{A21388E1-6785-4B7A-A48C-34ADFF4F46B5}" destId="{8E05C071-DB38-4AC7-987F-81C727B00E99}" srcOrd="0" destOrd="0" presId="urn:microsoft.com/office/officeart/2005/8/layout/pyramid1"/>
    <dgm:cxn modelId="{7EB47EE2-F80A-4A98-B2F6-2939397B7D71}" type="presParOf" srcId="{8E05C071-DB38-4AC7-987F-81C727B00E99}" destId="{5FD78FEC-E9F4-4621-A147-0AC7F78C3D39}" srcOrd="0" destOrd="0" presId="urn:microsoft.com/office/officeart/2005/8/layout/pyramid1"/>
    <dgm:cxn modelId="{F3236F05-6636-41AA-AE70-8BF55C5310FD}" type="presParOf" srcId="{8E05C071-DB38-4AC7-987F-81C727B00E99}" destId="{739CFF13-C1CA-4449-A157-D2A2961CDF29}" srcOrd="1" destOrd="0" presId="urn:microsoft.com/office/officeart/2005/8/layout/pyramid1"/>
    <dgm:cxn modelId="{DC5B7EED-6BFE-48AB-A698-AB8947D07C4D}" type="presParOf" srcId="{A21388E1-6785-4B7A-A48C-34ADFF4F46B5}" destId="{139FACB7-9728-4B76-9CB1-7519F893E55A}" srcOrd="1" destOrd="0" presId="urn:microsoft.com/office/officeart/2005/8/layout/pyramid1"/>
    <dgm:cxn modelId="{6BDC4B1D-147E-45CA-B9E5-9EF0F1D9BE63}" type="presParOf" srcId="{139FACB7-9728-4B76-9CB1-7519F893E55A}" destId="{0CA12F93-8A8D-4A41-B59C-29796B350DF2}" srcOrd="0" destOrd="0" presId="urn:microsoft.com/office/officeart/2005/8/layout/pyramid1"/>
    <dgm:cxn modelId="{225F0FD6-9CDC-4826-AF76-65F711E4DE6D}" type="presParOf" srcId="{139FACB7-9728-4B76-9CB1-7519F893E55A}" destId="{84DC0430-FB85-45ED-A710-F196ECEC9FD4}" srcOrd="1" destOrd="0" presId="urn:microsoft.com/office/officeart/2005/8/layout/pyramid1"/>
    <dgm:cxn modelId="{DBFA28FD-CEB3-4062-9E27-FF169E47A06D}" type="presParOf" srcId="{A21388E1-6785-4B7A-A48C-34ADFF4F46B5}" destId="{D71B4934-C146-4A35-9E3E-7BE16142222C}" srcOrd="2" destOrd="0" presId="urn:microsoft.com/office/officeart/2005/8/layout/pyramid1"/>
    <dgm:cxn modelId="{F4B7AB5D-34FD-43C3-8A5F-CA1C870FBAED}" type="presParOf" srcId="{D71B4934-C146-4A35-9E3E-7BE16142222C}" destId="{5627B075-9E41-4950-A524-FE24FD4C7F3E}" srcOrd="0" destOrd="0" presId="urn:microsoft.com/office/officeart/2005/8/layout/pyramid1"/>
    <dgm:cxn modelId="{EC76E44A-F8C2-40D8-A806-E98A2A91EF82}" type="presParOf" srcId="{D71B4934-C146-4A35-9E3E-7BE16142222C}" destId="{ABB81770-0BC6-4207-BE8D-F5555D10D2CB}" srcOrd="1" destOrd="0" presId="urn:microsoft.com/office/officeart/2005/8/layout/pyramid1"/>
    <dgm:cxn modelId="{D3BC68B0-37CC-4488-8073-42B15AD1C939}" type="presParOf" srcId="{A21388E1-6785-4B7A-A48C-34ADFF4F46B5}" destId="{A7131D96-1AEC-4EF8-BD48-2D85C36656C2}" srcOrd="3" destOrd="0" presId="urn:microsoft.com/office/officeart/2005/8/layout/pyramid1"/>
    <dgm:cxn modelId="{1F9486F2-A178-445C-9264-FC2A1CFE4C27}" type="presParOf" srcId="{A7131D96-1AEC-4EF8-BD48-2D85C36656C2}" destId="{70807FAF-D4A9-4E8D-8C04-D368AE317F43}" srcOrd="0" destOrd="0" presId="urn:microsoft.com/office/officeart/2005/8/layout/pyramid1"/>
    <dgm:cxn modelId="{6FCB324B-1BCC-41EC-AE5D-4CED7BC4A8B7}" type="presParOf" srcId="{A7131D96-1AEC-4EF8-BD48-2D85C36656C2}" destId="{263F5E42-00E0-4790-8125-55B0AC8F575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797FBF-5148-45A0-93D2-DCE002817C76}" type="doc">
      <dgm:prSet loTypeId="urn:microsoft.com/office/officeart/2005/8/layout/cycle8" loCatId="cycle" qsTypeId="urn:microsoft.com/office/officeart/2005/8/quickstyle/simple3" qsCatId="simple" csTypeId="urn:microsoft.com/office/officeart/2005/8/colors/colorful5" csCatId="colorful" phldr="1"/>
      <dgm:spPr/>
    </dgm:pt>
    <dgm:pt modelId="{3501AEF0-2D8C-4CAE-B5F3-0CF20EFB2E65}">
      <dgm:prSet phldrT="[Text]"/>
      <dgm:spPr/>
      <dgm:t>
        <a:bodyPr/>
        <a:lstStyle/>
        <a:p>
          <a:r>
            <a:rPr lang="en-US" b="1" dirty="0" smtClean="0"/>
            <a:t>Deliberate </a:t>
          </a:r>
        </a:p>
        <a:p>
          <a:r>
            <a:rPr lang="en-US" b="1" dirty="0" smtClean="0"/>
            <a:t>Dialogues</a:t>
          </a:r>
        </a:p>
        <a:p>
          <a:r>
            <a:rPr lang="en-US" b="1" i="1" dirty="0" smtClean="0"/>
            <a:t>(Duet)</a:t>
          </a:r>
          <a:endParaRPr lang="en-US" b="1" i="1" dirty="0"/>
        </a:p>
      </dgm:t>
    </dgm:pt>
    <dgm:pt modelId="{A3C64B44-AFCB-4D0E-8FB4-6C9D251202FD}" type="parTrans" cxnId="{DC508672-4961-4DEB-AF5F-0DCAFAB901F1}">
      <dgm:prSet/>
      <dgm:spPr/>
      <dgm:t>
        <a:bodyPr/>
        <a:lstStyle/>
        <a:p>
          <a:endParaRPr lang="en-US"/>
        </a:p>
      </dgm:t>
    </dgm:pt>
    <dgm:pt modelId="{F711BFA5-8F0F-478E-8F85-A71ECEE4CDBC}" type="sibTrans" cxnId="{DC508672-4961-4DEB-AF5F-0DCAFAB901F1}">
      <dgm:prSet/>
      <dgm:spPr/>
      <dgm:t>
        <a:bodyPr/>
        <a:lstStyle/>
        <a:p>
          <a:endParaRPr lang="en-US"/>
        </a:p>
      </dgm:t>
    </dgm:pt>
    <dgm:pt modelId="{DCAF8B4F-2945-440E-81A6-25AA11CA269A}">
      <dgm:prSet phldrT="[Text]"/>
      <dgm:spPr/>
      <dgm:t>
        <a:bodyPr/>
        <a:lstStyle/>
        <a:p>
          <a:r>
            <a:rPr lang="en-US" b="1" dirty="0" smtClean="0"/>
            <a:t>Team Fusion</a:t>
          </a:r>
        </a:p>
        <a:p>
          <a:r>
            <a:rPr lang="en-US" b="1" i="1" dirty="0" smtClean="0"/>
            <a:t>(The Band)</a:t>
          </a:r>
          <a:endParaRPr lang="en-US" b="1" i="1" dirty="0"/>
        </a:p>
      </dgm:t>
    </dgm:pt>
    <dgm:pt modelId="{568FF0CF-E98E-48F1-B9F5-26492214479B}" type="parTrans" cxnId="{2C2C1C05-8DC7-4065-B4E4-4FA3E9AE6C96}">
      <dgm:prSet/>
      <dgm:spPr/>
      <dgm:t>
        <a:bodyPr/>
        <a:lstStyle/>
        <a:p>
          <a:endParaRPr lang="en-US"/>
        </a:p>
      </dgm:t>
    </dgm:pt>
    <dgm:pt modelId="{769C88FF-FD82-44D3-BC0C-51FF0C85A255}" type="sibTrans" cxnId="{2C2C1C05-8DC7-4065-B4E4-4FA3E9AE6C96}">
      <dgm:prSet/>
      <dgm:spPr/>
      <dgm:t>
        <a:bodyPr/>
        <a:lstStyle/>
        <a:p>
          <a:endParaRPr lang="en-US"/>
        </a:p>
      </dgm:t>
    </dgm:pt>
    <dgm:pt modelId="{CA35ED86-0CDF-4A99-A0F9-31693DAD2108}">
      <dgm:prSet phldrT="[Text]"/>
      <dgm:spPr/>
      <dgm:t>
        <a:bodyPr/>
        <a:lstStyle/>
        <a:p>
          <a:r>
            <a:rPr lang="en-US" b="1" dirty="0" smtClean="0"/>
            <a:t>Personalities</a:t>
          </a:r>
        </a:p>
        <a:p>
          <a:r>
            <a:rPr lang="en-US" b="1" i="1" dirty="0" smtClean="0"/>
            <a:t>(Solo)</a:t>
          </a:r>
          <a:endParaRPr lang="en-US" b="1" i="1" dirty="0"/>
        </a:p>
      </dgm:t>
    </dgm:pt>
    <dgm:pt modelId="{D48F4C7A-C719-4101-B600-095803FCA884}" type="parTrans" cxnId="{8F6FEFA6-071E-4EE8-9E4B-7C10F8128994}">
      <dgm:prSet/>
      <dgm:spPr/>
      <dgm:t>
        <a:bodyPr/>
        <a:lstStyle/>
        <a:p>
          <a:endParaRPr lang="en-US"/>
        </a:p>
      </dgm:t>
    </dgm:pt>
    <dgm:pt modelId="{7E9CF5C4-AC18-431E-85C1-ACAF3C35BE2A}" type="sibTrans" cxnId="{8F6FEFA6-071E-4EE8-9E4B-7C10F8128994}">
      <dgm:prSet/>
      <dgm:spPr/>
      <dgm:t>
        <a:bodyPr/>
        <a:lstStyle/>
        <a:p>
          <a:endParaRPr lang="en-US"/>
        </a:p>
      </dgm:t>
    </dgm:pt>
    <dgm:pt modelId="{0CD0325E-8BD9-42D9-969A-1550D9F8D828}" type="pres">
      <dgm:prSet presAssocID="{5D797FBF-5148-45A0-93D2-DCE002817C76}" presName="compositeShape" presStyleCnt="0">
        <dgm:presLayoutVars>
          <dgm:chMax val="7"/>
          <dgm:dir/>
          <dgm:resizeHandles val="exact"/>
        </dgm:presLayoutVars>
      </dgm:prSet>
      <dgm:spPr/>
    </dgm:pt>
    <dgm:pt modelId="{2A04778C-14FC-4C9A-8CC2-F4D138CE2000}" type="pres">
      <dgm:prSet presAssocID="{5D797FBF-5148-45A0-93D2-DCE002817C76}" presName="wedge1" presStyleLbl="node1" presStyleIdx="0" presStyleCnt="3"/>
      <dgm:spPr/>
      <dgm:t>
        <a:bodyPr/>
        <a:lstStyle/>
        <a:p>
          <a:endParaRPr lang="en-US"/>
        </a:p>
      </dgm:t>
    </dgm:pt>
    <dgm:pt modelId="{0FF4BFA5-1C53-4086-8E91-646CDDF18570}" type="pres">
      <dgm:prSet presAssocID="{5D797FBF-5148-45A0-93D2-DCE002817C76}" presName="dummy1a" presStyleCnt="0"/>
      <dgm:spPr/>
    </dgm:pt>
    <dgm:pt modelId="{E5B23F56-0441-485A-96C0-47D984AC22A8}" type="pres">
      <dgm:prSet presAssocID="{5D797FBF-5148-45A0-93D2-DCE002817C76}" presName="dummy1b" presStyleCnt="0"/>
      <dgm:spPr/>
    </dgm:pt>
    <dgm:pt modelId="{2A9AEFA0-2300-4104-ABD3-9D3E7477BC28}" type="pres">
      <dgm:prSet presAssocID="{5D797FBF-5148-45A0-93D2-DCE002817C7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0CBA48-FFB1-41DC-BBA2-8E5246BC9289}" type="pres">
      <dgm:prSet presAssocID="{5D797FBF-5148-45A0-93D2-DCE002817C76}" presName="wedge2" presStyleLbl="node1" presStyleIdx="1" presStyleCnt="3"/>
      <dgm:spPr/>
      <dgm:t>
        <a:bodyPr/>
        <a:lstStyle/>
        <a:p>
          <a:endParaRPr lang="en-US"/>
        </a:p>
      </dgm:t>
    </dgm:pt>
    <dgm:pt modelId="{0EBBC069-206E-4642-932B-0A1C0327EE07}" type="pres">
      <dgm:prSet presAssocID="{5D797FBF-5148-45A0-93D2-DCE002817C76}" presName="dummy2a" presStyleCnt="0"/>
      <dgm:spPr/>
    </dgm:pt>
    <dgm:pt modelId="{CAAEDB34-BC86-4434-A38D-968F6C9EA8E2}" type="pres">
      <dgm:prSet presAssocID="{5D797FBF-5148-45A0-93D2-DCE002817C76}" presName="dummy2b" presStyleCnt="0"/>
      <dgm:spPr/>
    </dgm:pt>
    <dgm:pt modelId="{22BFB0BC-5CB0-495C-AB5D-F92F03E782F9}" type="pres">
      <dgm:prSet presAssocID="{5D797FBF-5148-45A0-93D2-DCE002817C7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F0EF45-C39D-479A-B058-0EF8B3C4BBCD}" type="pres">
      <dgm:prSet presAssocID="{5D797FBF-5148-45A0-93D2-DCE002817C76}" presName="wedge3" presStyleLbl="node1" presStyleIdx="2" presStyleCnt="3"/>
      <dgm:spPr/>
      <dgm:t>
        <a:bodyPr/>
        <a:lstStyle/>
        <a:p>
          <a:endParaRPr lang="en-US"/>
        </a:p>
      </dgm:t>
    </dgm:pt>
    <dgm:pt modelId="{A73AE234-43BE-44B7-8A71-77E741FFA25C}" type="pres">
      <dgm:prSet presAssocID="{5D797FBF-5148-45A0-93D2-DCE002817C76}" presName="dummy3a" presStyleCnt="0"/>
      <dgm:spPr/>
    </dgm:pt>
    <dgm:pt modelId="{B3F2198F-1701-4EE0-B40C-D60AE4262AE2}" type="pres">
      <dgm:prSet presAssocID="{5D797FBF-5148-45A0-93D2-DCE002817C76}" presName="dummy3b" presStyleCnt="0"/>
      <dgm:spPr/>
    </dgm:pt>
    <dgm:pt modelId="{49C127DD-C5CF-4D5D-BF37-51EA48F516F3}" type="pres">
      <dgm:prSet presAssocID="{5D797FBF-5148-45A0-93D2-DCE002817C7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992B05-FD88-4EAC-B5FE-C8DEC7311B86}" type="pres">
      <dgm:prSet presAssocID="{F711BFA5-8F0F-478E-8F85-A71ECEE4CDBC}" presName="arrowWedge1" presStyleLbl="fgSibTrans2D1" presStyleIdx="0" presStyleCnt="3"/>
      <dgm:spPr/>
    </dgm:pt>
    <dgm:pt modelId="{F7CD658A-363F-4220-AA0F-68967379429E}" type="pres">
      <dgm:prSet presAssocID="{769C88FF-FD82-44D3-BC0C-51FF0C85A255}" presName="arrowWedge2" presStyleLbl="fgSibTrans2D1" presStyleIdx="1" presStyleCnt="3"/>
      <dgm:spPr/>
    </dgm:pt>
    <dgm:pt modelId="{AA389C21-4335-4282-A9D0-D32A7D252D51}" type="pres">
      <dgm:prSet presAssocID="{7E9CF5C4-AC18-431E-85C1-ACAF3C35BE2A}" presName="arrowWedge3" presStyleLbl="fgSibTrans2D1" presStyleIdx="2" presStyleCnt="3"/>
      <dgm:spPr/>
    </dgm:pt>
  </dgm:ptLst>
  <dgm:cxnLst>
    <dgm:cxn modelId="{272951EB-9729-453C-A8A4-CC58879CC675}" type="presOf" srcId="{CA35ED86-0CDF-4A99-A0F9-31693DAD2108}" destId="{1BF0EF45-C39D-479A-B058-0EF8B3C4BBCD}" srcOrd="0" destOrd="0" presId="urn:microsoft.com/office/officeart/2005/8/layout/cycle8"/>
    <dgm:cxn modelId="{49999344-A9DB-4A1D-8D99-371426138E4B}" type="presOf" srcId="{DCAF8B4F-2945-440E-81A6-25AA11CA269A}" destId="{700CBA48-FFB1-41DC-BBA2-8E5246BC9289}" srcOrd="0" destOrd="0" presId="urn:microsoft.com/office/officeart/2005/8/layout/cycle8"/>
    <dgm:cxn modelId="{6C305B61-0D23-4AB8-B04F-A033174EA9F0}" type="presOf" srcId="{DCAF8B4F-2945-440E-81A6-25AA11CA269A}" destId="{22BFB0BC-5CB0-495C-AB5D-F92F03E782F9}" srcOrd="1" destOrd="0" presId="urn:microsoft.com/office/officeart/2005/8/layout/cycle8"/>
    <dgm:cxn modelId="{3ED01DD5-C7A5-4CD3-B39A-BD806D22ED68}" type="presOf" srcId="{CA35ED86-0CDF-4A99-A0F9-31693DAD2108}" destId="{49C127DD-C5CF-4D5D-BF37-51EA48F516F3}" srcOrd="1" destOrd="0" presId="urn:microsoft.com/office/officeart/2005/8/layout/cycle8"/>
    <dgm:cxn modelId="{8F6FEFA6-071E-4EE8-9E4B-7C10F8128994}" srcId="{5D797FBF-5148-45A0-93D2-DCE002817C76}" destId="{CA35ED86-0CDF-4A99-A0F9-31693DAD2108}" srcOrd="2" destOrd="0" parTransId="{D48F4C7A-C719-4101-B600-095803FCA884}" sibTransId="{7E9CF5C4-AC18-431E-85C1-ACAF3C35BE2A}"/>
    <dgm:cxn modelId="{03F1DB2C-C19E-4217-AF10-E703EF9A3313}" type="presOf" srcId="{3501AEF0-2D8C-4CAE-B5F3-0CF20EFB2E65}" destId="{2A9AEFA0-2300-4104-ABD3-9D3E7477BC28}" srcOrd="1" destOrd="0" presId="urn:microsoft.com/office/officeart/2005/8/layout/cycle8"/>
    <dgm:cxn modelId="{2C2C1C05-8DC7-4065-B4E4-4FA3E9AE6C96}" srcId="{5D797FBF-5148-45A0-93D2-DCE002817C76}" destId="{DCAF8B4F-2945-440E-81A6-25AA11CA269A}" srcOrd="1" destOrd="0" parTransId="{568FF0CF-E98E-48F1-B9F5-26492214479B}" sibTransId="{769C88FF-FD82-44D3-BC0C-51FF0C85A255}"/>
    <dgm:cxn modelId="{368E6CCA-D6B9-4C15-9C60-F1190F87D125}" type="presOf" srcId="{5D797FBF-5148-45A0-93D2-DCE002817C76}" destId="{0CD0325E-8BD9-42D9-969A-1550D9F8D828}" srcOrd="0" destOrd="0" presId="urn:microsoft.com/office/officeart/2005/8/layout/cycle8"/>
    <dgm:cxn modelId="{E8E9A6B2-655C-4524-9A6F-512138A79A71}" type="presOf" srcId="{3501AEF0-2D8C-4CAE-B5F3-0CF20EFB2E65}" destId="{2A04778C-14FC-4C9A-8CC2-F4D138CE2000}" srcOrd="0" destOrd="0" presId="urn:microsoft.com/office/officeart/2005/8/layout/cycle8"/>
    <dgm:cxn modelId="{DC508672-4961-4DEB-AF5F-0DCAFAB901F1}" srcId="{5D797FBF-5148-45A0-93D2-DCE002817C76}" destId="{3501AEF0-2D8C-4CAE-B5F3-0CF20EFB2E65}" srcOrd="0" destOrd="0" parTransId="{A3C64B44-AFCB-4D0E-8FB4-6C9D251202FD}" sibTransId="{F711BFA5-8F0F-478E-8F85-A71ECEE4CDBC}"/>
    <dgm:cxn modelId="{4A15487D-3016-4494-949D-4753AC8490FA}" type="presParOf" srcId="{0CD0325E-8BD9-42D9-969A-1550D9F8D828}" destId="{2A04778C-14FC-4C9A-8CC2-F4D138CE2000}" srcOrd="0" destOrd="0" presId="urn:microsoft.com/office/officeart/2005/8/layout/cycle8"/>
    <dgm:cxn modelId="{C8A3B04E-CB86-47EA-8A7F-AE0853DD65AB}" type="presParOf" srcId="{0CD0325E-8BD9-42D9-969A-1550D9F8D828}" destId="{0FF4BFA5-1C53-4086-8E91-646CDDF18570}" srcOrd="1" destOrd="0" presId="urn:microsoft.com/office/officeart/2005/8/layout/cycle8"/>
    <dgm:cxn modelId="{B8ED14C9-607D-40ED-8382-268B75BAC8EE}" type="presParOf" srcId="{0CD0325E-8BD9-42D9-969A-1550D9F8D828}" destId="{E5B23F56-0441-485A-96C0-47D984AC22A8}" srcOrd="2" destOrd="0" presId="urn:microsoft.com/office/officeart/2005/8/layout/cycle8"/>
    <dgm:cxn modelId="{8E14EE20-54B8-4F77-9C35-FE3BEA655C8B}" type="presParOf" srcId="{0CD0325E-8BD9-42D9-969A-1550D9F8D828}" destId="{2A9AEFA0-2300-4104-ABD3-9D3E7477BC28}" srcOrd="3" destOrd="0" presId="urn:microsoft.com/office/officeart/2005/8/layout/cycle8"/>
    <dgm:cxn modelId="{4C4DEB01-68A6-498E-B44C-F51C2F9B167D}" type="presParOf" srcId="{0CD0325E-8BD9-42D9-969A-1550D9F8D828}" destId="{700CBA48-FFB1-41DC-BBA2-8E5246BC9289}" srcOrd="4" destOrd="0" presId="urn:microsoft.com/office/officeart/2005/8/layout/cycle8"/>
    <dgm:cxn modelId="{4B2B3123-B7AD-4C90-A31C-DBB250C0D20E}" type="presParOf" srcId="{0CD0325E-8BD9-42D9-969A-1550D9F8D828}" destId="{0EBBC069-206E-4642-932B-0A1C0327EE07}" srcOrd="5" destOrd="0" presId="urn:microsoft.com/office/officeart/2005/8/layout/cycle8"/>
    <dgm:cxn modelId="{277D6F8D-18AD-489B-A1F3-EFFE0CBA51E9}" type="presParOf" srcId="{0CD0325E-8BD9-42D9-969A-1550D9F8D828}" destId="{CAAEDB34-BC86-4434-A38D-968F6C9EA8E2}" srcOrd="6" destOrd="0" presId="urn:microsoft.com/office/officeart/2005/8/layout/cycle8"/>
    <dgm:cxn modelId="{9127B553-4CF2-4614-BE1D-D6558BE5536A}" type="presParOf" srcId="{0CD0325E-8BD9-42D9-969A-1550D9F8D828}" destId="{22BFB0BC-5CB0-495C-AB5D-F92F03E782F9}" srcOrd="7" destOrd="0" presId="urn:microsoft.com/office/officeart/2005/8/layout/cycle8"/>
    <dgm:cxn modelId="{00365AC1-E138-4A44-A66A-E2911E9E19FE}" type="presParOf" srcId="{0CD0325E-8BD9-42D9-969A-1550D9F8D828}" destId="{1BF0EF45-C39D-479A-B058-0EF8B3C4BBCD}" srcOrd="8" destOrd="0" presId="urn:microsoft.com/office/officeart/2005/8/layout/cycle8"/>
    <dgm:cxn modelId="{FD6B44EE-80FC-43CD-886C-292A8BEA3217}" type="presParOf" srcId="{0CD0325E-8BD9-42D9-969A-1550D9F8D828}" destId="{A73AE234-43BE-44B7-8A71-77E741FFA25C}" srcOrd="9" destOrd="0" presId="urn:microsoft.com/office/officeart/2005/8/layout/cycle8"/>
    <dgm:cxn modelId="{2579255F-372A-4700-B479-34520F6B5DCD}" type="presParOf" srcId="{0CD0325E-8BD9-42D9-969A-1550D9F8D828}" destId="{B3F2198F-1701-4EE0-B40C-D60AE4262AE2}" srcOrd="10" destOrd="0" presId="urn:microsoft.com/office/officeart/2005/8/layout/cycle8"/>
    <dgm:cxn modelId="{0F8E69B9-6B7F-4471-BA69-6395ED3E6FB2}" type="presParOf" srcId="{0CD0325E-8BD9-42D9-969A-1550D9F8D828}" destId="{49C127DD-C5CF-4D5D-BF37-51EA48F516F3}" srcOrd="11" destOrd="0" presId="urn:microsoft.com/office/officeart/2005/8/layout/cycle8"/>
    <dgm:cxn modelId="{CB789A57-C620-4919-B143-2414DE8CF073}" type="presParOf" srcId="{0CD0325E-8BD9-42D9-969A-1550D9F8D828}" destId="{74992B05-FD88-4EAC-B5FE-C8DEC7311B86}" srcOrd="12" destOrd="0" presId="urn:microsoft.com/office/officeart/2005/8/layout/cycle8"/>
    <dgm:cxn modelId="{C8FA78C9-4DCD-46B3-BFF2-2ED2789C22EF}" type="presParOf" srcId="{0CD0325E-8BD9-42D9-969A-1550D9F8D828}" destId="{F7CD658A-363F-4220-AA0F-68967379429E}" srcOrd="13" destOrd="0" presId="urn:microsoft.com/office/officeart/2005/8/layout/cycle8"/>
    <dgm:cxn modelId="{7C1DDF38-DD33-4877-83B2-DB6D812F39AE}" type="presParOf" srcId="{0CD0325E-8BD9-42D9-969A-1550D9F8D828}" destId="{AA389C21-4335-4282-A9D0-D32A7D252D51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1D0C4B-5314-4F4E-80BF-44C71550402A}" type="doc">
      <dgm:prSet loTypeId="urn:microsoft.com/office/officeart/2005/8/layout/pList1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2159B0E-0D51-4B09-B3B9-E97BB26D7003}">
      <dgm:prSet phldrT="[Text]"/>
      <dgm:spPr/>
      <dgm:t>
        <a:bodyPr/>
        <a:lstStyle/>
        <a:p>
          <a:r>
            <a:rPr lang="en-US" dirty="0" smtClean="0"/>
            <a:t>Comfortable</a:t>
          </a:r>
          <a:endParaRPr lang="en-US" dirty="0"/>
        </a:p>
      </dgm:t>
    </dgm:pt>
    <dgm:pt modelId="{DECC4EDB-E045-4776-8A5C-F902B2D0D6F6}" type="parTrans" cxnId="{B3EA236B-C9CF-4BF3-8B3F-EF4DEA393C84}">
      <dgm:prSet/>
      <dgm:spPr/>
      <dgm:t>
        <a:bodyPr/>
        <a:lstStyle/>
        <a:p>
          <a:endParaRPr lang="en-US"/>
        </a:p>
      </dgm:t>
    </dgm:pt>
    <dgm:pt modelId="{76070299-E5E9-4F22-8DBC-386B91EA5598}" type="sibTrans" cxnId="{B3EA236B-C9CF-4BF3-8B3F-EF4DEA393C84}">
      <dgm:prSet/>
      <dgm:spPr/>
      <dgm:t>
        <a:bodyPr/>
        <a:lstStyle/>
        <a:p>
          <a:endParaRPr lang="en-US"/>
        </a:p>
      </dgm:t>
    </dgm:pt>
    <dgm:pt modelId="{2E2C8D07-000D-42F7-B899-EADBE441486B}">
      <dgm:prSet phldrT="[Text]"/>
      <dgm:spPr/>
      <dgm:t>
        <a:bodyPr/>
        <a:lstStyle/>
        <a:p>
          <a:r>
            <a:rPr lang="en-US" dirty="0" smtClean="0"/>
            <a:t>Productive</a:t>
          </a:r>
          <a:endParaRPr lang="en-US" dirty="0"/>
        </a:p>
      </dgm:t>
    </dgm:pt>
    <dgm:pt modelId="{B90EB7B1-AB62-403B-A550-6940232BDDF0}" type="parTrans" cxnId="{56C6944E-BDD7-4CE2-8D66-51C006BF7CEB}">
      <dgm:prSet/>
      <dgm:spPr/>
      <dgm:t>
        <a:bodyPr/>
        <a:lstStyle/>
        <a:p>
          <a:endParaRPr lang="en-US"/>
        </a:p>
      </dgm:t>
    </dgm:pt>
    <dgm:pt modelId="{7C7F4738-E44B-4955-BA1E-11FDF063C680}" type="sibTrans" cxnId="{56C6944E-BDD7-4CE2-8D66-51C006BF7CEB}">
      <dgm:prSet/>
      <dgm:spPr/>
      <dgm:t>
        <a:bodyPr/>
        <a:lstStyle/>
        <a:p>
          <a:endParaRPr lang="en-US"/>
        </a:p>
      </dgm:t>
    </dgm:pt>
    <dgm:pt modelId="{5E44031D-6D2D-486E-A633-F0AD86B5E074}">
      <dgm:prSet phldrT="[Text]"/>
      <dgm:spPr/>
      <dgm:t>
        <a:bodyPr/>
        <a:lstStyle/>
        <a:p>
          <a:r>
            <a:rPr lang="en-US" dirty="0" smtClean="0"/>
            <a:t>Disillusioned</a:t>
          </a:r>
          <a:endParaRPr lang="en-US" dirty="0"/>
        </a:p>
      </dgm:t>
    </dgm:pt>
    <dgm:pt modelId="{0537C041-BC93-4814-A81C-3C2881AE7111}" type="parTrans" cxnId="{39EC483B-FD0D-4CC2-BC0F-C63DC25E4D82}">
      <dgm:prSet/>
      <dgm:spPr/>
      <dgm:t>
        <a:bodyPr/>
        <a:lstStyle/>
        <a:p>
          <a:endParaRPr lang="en-US"/>
        </a:p>
      </dgm:t>
    </dgm:pt>
    <dgm:pt modelId="{CDF8C826-8672-4384-BD2C-313711BD1B05}" type="sibTrans" cxnId="{39EC483B-FD0D-4CC2-BC0F-C63DC25E4D82}">
      <dgm:prSet/>
      <dgm:spPr/>
      <dgm:t>
        <a:bodyPr/>
        <a:lstStyle/>
        <a:p>
          <a:endParaRPr lang="en-US"/>
        </a:p>
      </dgm:t>
    </dgm:pt>
    <dgm:pt modelId="{7FF994CF-6731-40AC-A327-FD708E9A904B}">
      <dgm:prSet phldrT="[Text]"/>
      <dgm:spPr/>
      <dgm:t>
        <a:bodyPr/>
        <a:lstStyle/>
        <a:p>
          <a:r>
            <a:rPr lang="en-US" dirty="0" smtClean="0">
              <a:solidFill>
                <a:schemeClr val="bg1"/>
              </a:solidFill>
            </a:rPr>
            <a:t>Disconnected</a:t>
          </a:r>
          <a:endParaRPr lang="en-US" dirty="0">
            <a:solidFill>
              <a:schemeClr val="bg1"/>
            </a:solidFill>
          </a:endParaRPr>
        </a:p>
      </dgm:t>
    </dgm:pt>
    <dgm:pt modelId="{BECFF96E-AE8D-4553-91EB-13C9E9619EE1}" type="parTrans" cxnId="{744B2A69-3C52-4C2E-9024-010241ED50DA}">
      <dgm:prSet/>
      <dgm:spPr/>
      <dgm:t>
        <a:bodyPr/>
        <a:lstStyle/>
        <a:p>
          <a:endParaRPr lang="en-US"/>
        </a:p>
      </dgm:t>
    </dgm:pt>
    <dgm:pt modelId="{CD13E734-90F0-49D9-A9EE-416DAEC5A882}" type="sibTrans" cxnId="{744B2A69-3C52-4C2E-9024-010241ED50DA}">
      <dgm:prSet/>
      <dgm:spPr/>
      <dgm:t>
        <a:bodyPr/>
        <a:lstStyle/>
        <a:p>
          <a:endParaRPr lang="en-US"/>
        </a:p>
      </dgm:t>
    </dgm:pt>
    <dgm:pt modelId="{33FB7225-9F57-4552-A1FF-613A8423B542}" type="pres">
      <dgm:prSet presAssocID="{551D0C4B-5314-4F4E-80BF-44C71550402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7149BE-3705-48C0-88F5-8486C136F433}" type="pres">
      <dgm:prSet presAssocID="{F2159B0E-0D51-4B09-B3B9-E97BB26D7003}" presName="compNode" presStyleCnt="0"/>
      <dgm:spPr/>
    </dgm:pt>
    <dgm:pt modelId="{8445B406-F188-4BDC-B8D1-9D103EA89AB0}" type="pres">
      <dgm:prSet presAssocID="{F2159B0E-0D51-4B09-B3B9-E97BB26D7003}" presName="pictRect" presStyleLbl="node1" presStyleIdx="0" presStyleCnt="4" custLinFactNeighborX="70870" custLinFactNeighborY="15844"/>
      <dgm:spPr>
        <a:gradFill flip="none" rotWithShape="0">
          <a:gsLst>
            <a:gs pos="0">
              <a:srgbClr val="FFC000">
                <a:tint val="66000"/>
                <a:satMod val="160000"/>
              </a:srgbClr>
            </a:gs>
            <a:gs pos="50000">
              <a:srgbClr val="FFC000">
                <a:tint val="44500"/>
                <a:satMod val="160000"/>
              </a:srgbClr>
            </a:gs>
            <a:gs pos="100000">
              <a:srgbClr val="FFC000">
                <a:tint val="23500"/>
                <a:satMod val="160000"/>
              </a:srgbClr>
            </a:gs>
          </a:gsLst>
          <a:lin ang="8100000" scaled="1"/>
          <a:tileRect/>
        </a:gradFill>
      </dgm:spPr>
    </dgm:pt>
    <dgm:pt modelId="{EEF04AB9-66FF-41D9-89F8-417F6C2BA3E0}" type="pres">
      <dgm:prSet presAssocID="{F2159B0E-0D51-4B09-B3B9-E97BB26D7003}" presName="textRect" presStyleLbl="revTx" presStyleIdx="0" presStyleCnt="4" custLinFactY="-37868" custLinFactNeighborX="7087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00CBAE-ADA5-4CDC-B379-3AFEFF017012}" type="pres">
      <dgm:prSet presAssocID="{76070299-E5E9-4F22-8DBC-386B91EA5598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B3051F6-04BE-4FCA-840C-067EED573340}" type="pres">
      <dgm:prSet presAssocID="{2E2C8D07-000D-42F7-B899-EADBE441486B}" presName="compNode" presStyleCnt="0"/>
      <dgm:spPr/>
    </dgm:pt>
    <dgm:pt modelId="{3D319055-271B-405B-BEC7-FC65D14E2A10}" type="pres">
      <dgm:prSet presAssocID="{2E2C8D07-000D-42F7-B899-EADBE441486B}" presName="pictRect" presStyleLbl="node1" presStyleIdx="1" presStyleCnt="4" custLinFactNeighborX="65730" custLinFactNeighborY="20155"/>
      <dgm:spPr>
        <a:solidFill>
          <a:schemeClr val="accent1">
            <a:lumMod val="60000"/>
            <a:lumOff val="40000"/>
          </a:schemeClr>
        </a:solidFill>
        <a:scene3d>
          <a:camera prst="orthographicFront"/>
          <a:lightRig rig="threePt" dir="t"/>
        </a:scene3d>
        <a:sp3d contourW="12700">
          <a:contourClr>
            <a:schemeClr val="accent1">
              <a:lumMod val="75000"/>
            </a:schemeClr>
          </a:contourClr>
        </a:sp3d>
      </dgm:spPr>
    </dgm:pt>
    <dgm:pt modelId="{01C42E1E-D623-42B0-B56C-900B7437D2B7}" type="pres">
      <dgm:prSet presAssocID="{2E2C8D07-000D-42F7-B899-EADBE441486B}" presName="textRect" presStyleLbl="revTx" presStyleIdx="1" presStyleCnt="4" custLinFactY="-37868" custLinFactNeighborX="6573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3A7608-47DB-4801-A61A-8068FC5D1F0F}" type="pres">
      <dgm:prSet presAssocID="{7C7F4738-E44B-4955-BA1E-11FDF063C680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D241DE1-B5DD-4266-9F8F-A87A6A54C6EF}" type="pres">
      <dgm:prSet presAssocID="{5E44031D-6D2D-486E-A633-F0AD86B5E074}" presName="compNode" presStyleCnt="0"/>
      <dgm:spPr/>
    </dgm:pt>
    <dgm:pt modelId="{F55810FD-D3B8-4B5D-9A73-87E8B7A915B1}" type="pres">
      <dgm:prSet presAssocID="{5E44031D-6D2D-486E-A633-F0AD86B5E074}" presName="pictRect" presStyleLbl="node1" presStyleIdx="2" presStyleCnt="4" custLinFactY="36107" custLinFactNeighborX="-44275" custLinFactNeighborY="100000"/>
      <dgm:spPr>
        <a:solidFill>
          <a:srgbClr val="92D050"/>
        </a:solidFill>
      </dgm:spPr>
    </dgm:pt>
    <dgm:pt modelId="{217C0C3E-F97D-4E27-BD0A-AD6674E73D22}" type="pres">
      <dgm:prSet presAssocID="{5E44031D-6D2D-486E-A633-F0AD86B5E074}" presName="textRect" presStyleLbl="revTx" presStyleIdx="2" presStyleCnt="4" custLinFactY="23586" custLinFactNeighborX="-48504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37B40-AACA-4235-9D4D-A4D8B7B7ACEF}" type="pres">
      <dgm:prSet presAssocID="{CDF8C826-8672-4384-BD2C-313711BD1B0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D168C239-0810-4CDB-BC42-04D074009997}" type="pres">
      <dgm:prSet presAssocID="{7FF994CF-6731-40AC-A327-FD708E9A904B}" presName="compNode" presStyleCnt="0"/>
      <dgm:spPr/>
    </dgm:pt>
    <dgm:pt modelId="{E28349BE-4FDB-4720-ABFE-E19B6F3AC687}" type="pres">
      <dgm:prSet presAssocID="{7FF994CF-6731-40AC-A327-FD708E9A904B}" presName="pictRect" presStyleLbl="node1" presStyleIdx="3" presStyleCnt="4" custLinFactNeighborX="-39134" custLinFactNeighborY="-32253"/>
      <dgm:spPr>
        <a:effectLst>
          <a:glow>
            <a:schemeClr val="accent1">
              <a:alpha val="40000"/>
            </a:schemeClr>
          </a:glow>
        </a:effectLst>
      </dgm:spPr>
    </dgm:pt>
    <dgm:pt modelId="{F37A39CD-EBCF-4D24-9338-3C0E53FAE535}" type="pres">
      <dgm:prSet presAssocID="{7FF994CF-6731-40AC-A327-FD708E9A904B}" presName="textRect" presStyleLbl="revTx" presStyleIdx="3" presStyleCnt="4" custLinFactY="-89083" custLinFactNeighborX="-39134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CE77E3-217C-4304-A834-966D66C21960}" type="presOf" srcId="{551D0C4B-5314-4F4E-80BF-44C71550402A}" destId="{33FB7225-9F57-4552-A1FF-613A8423B542}" srcOrd="0" destOrd="0" presId="urn:microsoft.com/office/officeart/2005/8/layout/pList1"/>
    <dgm:cxn modelId="{0E5CAEDF-6C51-422C-BF1B-3A6EF2FF5D93}" type="presOf" srcId="{2E2C8D07-000D-42F7-B899-EADBE441486B}" destId="{01C42E1E-D623-42B0-B56C-900B7437D2B7}" srcOrd="0" destOrd="0" presId="urn:microsoft.com/office/officeart/2005/8/layout/pList1"/>
    <dgm:cxn modelId="{AFED161C-AB7A-4E58-B024-49A679E27161}" type="presOf" srcId="{F2159B0E-0D51-4B09-B3B9-E97BB26D7003}" destId="{EEF04AB9-66FF-41D9-89F8-417F6C2BA3E0}" srcOrd="0" destOrd="0" presId="urn:microsoft.com/office/officeart/2005/8/layout/pList1"/>
    <dgm:cxn modelId="{FDFD52EB-945E-4B12-956E-0754B1D07537}" type="presOf" srcId="{76070299-E5E9-4F22-8DBC-386B91EA5598}" destId="{6B00CBAE-ADA5-4CDC-B379-3AFEFF017012}" srcOrd="0" destOrd="0" presId="urn:microsoft.com/office/officeart/2005/8/layout/pList1"/>
    <dgm:cxn modelId="{50E5EAC7-C72A-4043-879F-385FCA13D73C}" type="presOf" srcId="{5E44031D-6D2D-486E-A633-F0AD86B5E074}" destId="{217C0C3E-F97D-4E27-BD0A-AD6674E73D22}" srcOrd="0" destOrd="0" presId="urn:microsoft.com/office/officeart/2005/8/layout/pList1"/>
    <dgm:cxn modelId="{B3EA236B-C9CF-4BF3-8B3F-EF4DEA393C84}" srcId="{551D0C4B-5314-4F4E-80BF-44C71550402A}" destId="{F2159B0E-0D51-4B09-B3B9-E97BB26D7003}" srcOrd="0" destOrd="0" parTransId="{DECC4EDB-E045-4776-8A5C-F902B2D0D6F6}" sibTransId="{76070299-E5E9-4F22-8DBC-386B91EA5598}"/>
    <dgm:cxn modelId="{56C6944E-BDD7-4CE2-8D66-51C006BF7CEB}" srcId="{551D0C4B-5314-4F4E-80BF-44C71550402A}" destId="{2E2C8D07-000D-42F7-B899-EADBE441486B}" srcOrd="1" destOrd="0" parTransId="{B90EB7B1-AB62-403B-A550-6940232BDDF0}" sibTransId="{7C7F4738-E44B-4955-BA1E-11FDF063C680}"/>
    <dgm:cxn modelId="{39EC483B-FD0D-4CC2-BC0F-C63DC25E4D82}" srcId="{551D0C4B-5314-4F4E-80BF-44C71550402A}" destId="{5E44031D-6D2D-486E-A633-F0AD86B5E074}" srcOrd="2" destOrd="0" parTransId="{0537C041-BC93-4814-A81C-3C2881AE7111}" sibTransId="{CDF8C826-8672-4384-BD2C-313711BD1B05}"/>
    <dgm:cxn modelId="{45FFD3E9-044B-4869-870D-C226C86748C4}" type="presOf" srcId="{7C7F4738-E44B-4955-BA1E-11FDF063C680}" destId="{933A7608-47DB-4801-A61A-8068FC5D1F0F}" srcOrd="0" destOrd="0" presId="urn:microsoft.com/office/officeart/2005/8/layout/pList1"/>
    <dgm:cxn modelId="{85CDC976-02EC-40C3-8029-C334AD63B63E}" type="presOf" srcId="{CDF8C826-8672-4384-BD2C-313711BD1B05}" destId="{CB337B40-AACA-4235-9D4D-A4D8B7B7ACEF}" srcOrd="0" destOrd="0" presId="urn:microsoft.com/office/officeart/2005/8/layout/pList1"/>
    <dgm:cxn modelId="{744B2A69-3C52-4C2E-9024-010241ED50DA}" srcId="{551D0C4B-5314-4F4E-80BF-44C71550402A}" destId="{7FF994CF-6731-40AC-A327-FD708E9A904B}" srcOrd="3" destOrd="0" parTransId="{BECFF96E-AE8D-4553-91EB-13C9E9619EE1}" sibTransId="{CD13E734-90F0-49D9-A9EE-416DAEC5A882}"/>
    <dgm:cxn modelId="{E4B6EB11-48A2-4FBA-88A6-3247A7263652}" type="presOf" srcId="{7FF994CF-6731-40AC-A327-FD708E9A904B}" destId="{F37A39CD-EBCF-4D24-9338-3C0E53FAE535}" srcOrd="0" destOrd="0" presId="urn:microsoft.com/office/officeart/2005/8/layout/pList1"/>
    <dgm:cxn modelId="{285F8CF2-18CA-4771-B663-11318DDBEFEC}" type="presParOf" srcId="{33FB7225-9F57-4552-A1FF-613A8423B542}" destId="{107149BE-3705-48C0-88F5-8486C136F433}" srcOrd="0" destOrd="0" presId="urn:microsoft.com/office/officeart/2005/8/layout/pList1"/>
    <dgm:cxn modelId="{0B9D8AA1-B4A8-4B5E-9954-89D43E208C7E}" type="presParOf" srcId="{107149BE-3705-48C0-88F5-8486C136F433}" destId="{8445B406-F188-4BDC-B8D1-9D103EA89AB0}" srcOrd="0" destOrd="0" presId="urn:microsoft.com/office/officeart/2005/8/layout/pList1"/>
    <dgm:cxn modelId="{8D4FA80E-CE32-4D57-9B9D-15781D4C5B54}" type="presParOf" srcId="{107149BE-3705-48C0-88F5-8486C136F433}" destId="{EEF04AB9-66FF-41D9-89F8-417F6C2BA3E0}" srcOrd="1" destOrd="0" presId="urn:microsoft.com/office/officeart/2005/8/layout/pList1"/>
    <dgm:cxn modelId="{377F387F-3B6D-48DE-9738-31C1BED608B6}" type="presParOf" srcId="{33FB7225-9F57-4552-A1FF-613A8423B542}" destId="{6B00CBAE-ADA5-4CDC-B379-3AFEFF017012}" srcOrd="1" destOrd="0" presId="urn:microsoft.com/office/officeart/2005/8/layout/pList1"/>
    <dgm:cxn modelId="{AE578D77-31B3-4722-8105-77B706568B67}" type="presParOf" srcId="{33FB7225-9F57-4552-A1FF-613A8423B542}" destId="{3B3051F6-04BE-4FCA-840C-067EED573340}" srcOrd="2" destOrd="0" presId="urn:microsoft.com/office/officeart/2005/8/layout/pList1"/>
    <dgm:cxn modelId="{44541651-0B3F-458E-966E-E36FB2455A5F}" type="presParOf" srcId="{3B3051F6-04BE-4FCA-840C-067EED573340}" destId="{3D319055-271B-405B-BEC7-FC65D14E2A10}" srcOrd="0" destOrd="0" presId="urn:microsoft.com/office/officeart/2005/8/layout/pList1"/>
    <dgm:cxn modelId="{1D82C399-1EE2-4002-B380-38AF427303F5}" type="presParOf" srcId="{3B3051F6-04BE-4FCA-840C-067EED573340}" destId="{01C42E1E-D623-42B0-B56C-900B7437D2B7}" srcOrd="1" destOrd="0" presId="urn:microsoft.com/office/officeart/2005/8/layout/pList1"/>
    <dgm:cxn modelId="{AFD063AE-F13C-4302-9CFA-D8EB768F2262}" type="presParOf" srcId="{33FB7225-9F57-4552-A1FF-613A8423B542}" destId="{933A7608-47DB-4801-A61A-8068FC5D1F0F}" srcOrd="3" destOrd="0" presId="urn:microsoft.com/office/officeart/2005/8/layout/pList1"/>
    <dgm:cxn modelId="{31B7C42A-3D9A-4C00-8867-E266B299F3CF}" type="presParOf" srcId="{33FB7225-9F57-4552-A1FF-613A8423B542}" destId="{4D241DE1-B5DD-4266-9F8F-A87A6A54C6EF}" srcOrd="4" destOrd="0" presId="urn:microsoft.com/office/officeart/2005/8/layout/pList1"/>
    <dgm:cxn modelId="{6E084255-79A3-4992-B40C-B876E5A9FF15}" type="presParOf" srcId="{4D241DE1-B5DD-4266-9F8F-A87A6A54C6EF}" destId="{F55810FD-D3B8-4B5D-9A73-87E8B7A915B1}" srcOrd="0" destOrd="0" presId="urn:microsoft.com/office/officeart/2005/8/layout/pList1"/>
    <dgm:cxn modelId="{5339CF6F-8B86-4B61-ABF9-106DA1EB0E20}" type="presParOf" srcId="{4D241DE1-B5DD-4266-9F8F-A87A6A54C6EF}" destId="{217C0C3E-F97D-4E27-BD0A-AD6674E73D22}" srcOrd="1" destOrd="0" presId="urn:microsoft.com/office/officeart/2005/8/layout/pList1"/>
    <dgm:cxn modelId="{1403942A-65EF-4F73-B2B9-363E41159056}" type="presParOf" srcId="{33FB7225-9F57-4552-A1FF-613A8423B542}" destId="{CB337B40-AACA-4235-9D4D-A4D8B7B7ACEF}" srcOrd="5" destOrd="0" presId="urn:microsoft.com/office/officeart/2005/8/layout/pList1"/>
    <dgm:cxn modelId="{64497E93-5A92-4DE1-B749-7E9CC887C079}" type="presParOf" srcId="{33FB7225-9F57-4552-A1FF-613A8423B542}" destId="{D168C239-0810-4CDB-BC42-04D074009997}" srcOrd="6" destOrd="0" presId="urn:microsoft.com/office/officeart/2005/8/layout/pList1"/>
    <dgm:cxn modelId="{41F643FA-1A2E-4FBD-A812-DE7E83CA8BC5}" type="presParOf" srcId="{D168C239-0810-4CDB-BC42-04D074009997}" destId="{E28349BE-4FDB-4720-ABFE-E19B6F3AC687}" srcOrd="0" destOrd="0" presId="urn:microsoft.com/office/officeart/2005/8/layout/pList1"/>
    <dgm:cxn modelId="{1CC0380A-BCEC-4806-A176-3ADDFAB5C139}" type="presParOf" srcId="{D168C239-0810-4CDB-BC42-04D074009997}" destId="{F37A39CD-EBCF-4D24-9338-3C0E53FAE535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2794F3-54D6-461F-9F29-39AD3EA245A6}" type="doc">
      <dgm:prSet loTypeId="urn:microsoft.com/office/officeart/2005/8/layout/matrix1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54AE819-D340-4954-AB67-9C82EC43CDED}">
      <dgm:prSet phldrT="[Text]"/>
      <dgm:spPr>
        <a:xfrm rot="16200000">
          <a:off x="85724" y="-85724"/>
          <a:ext cx="1533525" cy="1704974"/>
        </a:xfrm>
        <a:solidFill>
          <a:srgbClr val="7030A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the Performer</a:t>
          </a:r>
        </a:p>
      </dgm:t>
    </dgm:pt>
    <dgm:pt modelId="{E755AEF1-F197-4DAF-A9E5-DA02D183F810}" type="parTrans" cxnId="{9E22E342-8D1D-4E99-A4A8-740B6E710B96}">
      <dgm:prSet/>
      <dgm:spPr/>
      <dgm:t>
        <a:bodyPr/>
        <a:lstStyle/>
        <a:p>
          <a:pPr algn="ctr"/>
          <a:endParaRPr lang="en-US"/>
        </a:p>
      </dgm:t>
    </dgm:pt>
    <dgm:pt modelId="{50A3572F-B1CA-4430-9A04-3FC581BD8445}" type="sibTrans" cxnId="{9E22E342-8D1D-4E99-A4A8-740B6E710B96}">
      <dgm:prSet/>
      <dgm:spPr/>
      <dgm:t>
        <a:bodyPr/>
        <a:lstStyle/>
        <a:p>
          <a:pPr algn="ctr"/>
          <a:endParaRPr lang="en-US"/>
        </a:p>
      </dgm:t>
    </dgm:pt>
    <dgm:pt modelId="{03C5109A-82F1-45FA-BCA8-4DF29BC47821}">
      <dgm:prSet phldrT="[Text]"/>
      <dgm:spPr>
        <a:xfrm>
          <a:off x="1704974" y="0"/>
          <a:ext cx="1704974" cy="1533525"/>
        </a:xfrm>
        <a:solidFill>
          <a:srgbClr val="FF0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the Producer</a:t>
          </a:r>
        </a:p>
      </dgm:t>
    </dgm:pt>
    <dgm:pt modelId="{C8B3C92E-307F-46CA-AE06-CC1FAC566458}" type="parTrans" cxnId="{15521487-5927-454A-ADDA-F386A85DD757}">
      <dgm:prSet/>
      <dgm:spPr/>
      <dgm:t>
        <a:bodyPr/>
        <a:lstStyle/>
        <a:p>
          <a:pPr algn="ctr"/>
          <a:endParaRPr lang="en-US"/>
        </a:p>
      </dgm:t>
    </dgm:pt>
    <dgm:pt modelId="{ED53A75B-20BF-45CC-BDDB-6C32D8627E69}" type="sibTrans" cxnId="{15521487-5927-454A-ADDA-F386A85DD757}">
      <dgm:prSet/>
      <dgm:spPr/>
      <dgm:t>
        <a:bodyPr/>
        <a:lstStyle/>
        <a:p>
          <a:pPr algn="ctr"/>
          <a:endParaRPr lang="en-US"/>
        </a:p>
      </dgm:t>
    </dgm:pt>
    <dgm:pt modelId="{42DC8CA9-22BC-4AE3-9098-FF48453E3CA5}">
      <dgm:prSet phldrT="[Text]"/>
      <dgm:spPr>
        <a:xfrm rot="10800000">
          <a:off x="0" y="1533525"/>
          <a:ext cx="1704974" cy="1533525"/>
        </a:xfrm>
        <a:solidFill>
          <a:srgbClr val="00B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the Harmonizer</a:t>
          </a:r>
        </a:p>
      </dgm:t>
    </dgm:pt>
    <dgm:pt modelId="{5B88C78B-11C1-47C1-8BA4-281A76FBB367}" type="parTrans" cxnId="{8CD1A0C4-8EF1-40EE-B9E5-A0996B600863}">
      <dgm:prSet/>
      <dgm:spPr/>
      <dgm:t>
        <a:bodyPr/>
        <a:lstStyle/>
        <a:p>
          <a:pPr algn="ctr"/>
          <a:endParaRPr lang="en-US"/>
        </a:p>
      </dgm:t>
    </dgm:pt>
    <dgm:pt modelId="{BA317FBD-777F-4D5F-A8A8-24956F9047C9}" type="sibTrans" cxnId="{8CD1A0C4-8EF1-40EE-B9E5-A0996B600863}">
      <dgm:prSet/>
      <dgm:spPr/>
      <dgm:t>
        <a:bodyPr/>
        <a:lstStyle/>
        <a:p>
          <a:pPr algn="ctr"/>
          <a:endParaRPr lang="en-US"/>
        </a:p>
      </dgm:t>
    </dgm:pt>
    <dgm:pt modelId="{44E6EFA9-11E8-4A3C-9C5E-F166EB0A374B}">
      <dgm:prSet phldrT="[Text]"/>
      <dgm:spPr>
        <a:xfrm rot="5400000">
          <a:off x="1790699" y="1447800"/>
          <a:ext cx="1533525" cy="1704974"/>
        </a:xfrm>
        <a:solidFill>
          <a:srgbClr val="0070C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the Arranger</a:t>
          </a:r>
        </a:p>
      </dgm:t>
    </dgm:pt>
    <dgm:pt modelId="{01401A31-7331-4BBA-874F-DDF3C88C078D}" type="parTrans" cxnId="{F8D2C6FA-3A60-4FBC-A16A-7B2F3BE7D9D4}">
      <dgm:prSet/>
      <dgm:spPr/>
      <dgm:t>
        <a:bodyPr/>
        <a:lstStyle/>
        <a:p>
          <a:pPr algn="ctr"/>
          <a:endParaRPr lang="en-US"/>
        </a:p>
      </dgm:t>
    </dgm:pt>
    <dgm:pt modelId="{B9242C6E-0EDB-4CD6-B1E5-B41E2296BE31}" type="sibTrans" cxnId="{F8D2C6FA-3A60-4FBC-A16A-7B2F3BE7D9D4}">
      <dgm:prSet/>
      <dgm:spPr/>
      <dgm:t>
        <a:bodyPr/>
        <a:lstStyle/>
        <a:p>
          <a:pPr algn="ctr"/>
          <a:endParaRPr lang="en-US"/>
        </a:p>
      </dgm:t>
    </dgm:pt>
    <dgm:pt modelId="{BC1D9511-5BE9-4E9E-8D01-240107CA25CE}">
      <dgm:prSet phldrT="[Text]"/>
      <dgm:spPr>
        <a:xfrm>
          <a:off x="1193482" y="1150143"/>
          <a:ext cx="1022985" cy="766762"/>
        </a:xfr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algn="ctr"/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Personal Vibe</a:t>
          </a:r>
        </a:p>
      </dgm:t>
    </dgm:pt>
    <dgm:pt modelId="{4421A0D3-2BB6-410D-949E-07E75B3D8D4C}" type="sibTrans" cxnId="{47F1E2B1-4DD4-4DD4-8FA4-F261430149D5}">
      <dgm:prSet/>
      <dgm:spPr/>
      <dgm:t>
        <a:bodyPr/>
        <a:lstStyle/>
        <a:p>
          <a:pPr algn="ctr"/>
          <a:endParaRPr lang="en-US"/>
        </a:p>
      </dgm:t>
    </dgm:pt>
    <dgm:pt modelId="{C73ABB66-BC80-418D-8BBD-A10B2F4BD252}" type="parTrans" cxnId="{47F1E2B1-4DD4-4DD4-8FA4-F261430149D5}">
      <dgm:prSet/>
      <dgm:spPr/>
      <dgm:t>
        <a:bodyPr/>
        <a:lstStyle/>
        <a:p>
          <a:pPr algn="ctr"/>
          <a:endParaRPr lang="en-US"/>
        </a:p>
      </dgm:t>
    </dgm:pt>
    <dgm:pt modelId="{FFB7F8A3-5836-45C0-86D9-14961E962186}" type="pres">
      <dgm:prSet presAssocID="{602794F3-54D6-461F-9F29-39AD3EA245A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002939-3A21-4F66-934E-4FECD8D87ECC}" type="pres">
      <dgm:prSet presAssocID="{602794F3-54D6-461F-9F29-39AD3EA245A6}" presName="matrix" presStyleCnt="0"/>
      <dgm:spPr/>
    </dgm:pt>
    <dgm:pt modelId="{7CF1813B-6D73-4F3E-957B-3C1AE24C5E0F}" type="pres">
      <dgm:prSet presAssocID="{602794F3-54D6-461F-9F29-39AD3EA245A6}" presName="tile1" presStyleLbl="node1" presStyleIdx="0" presStyleCnt="4"/>
      <dgm:spPr>
        <a:prstGeom prst="round1Rect">
          <a:avLst/>
        </a:prstGeom>
      </dgm:spPr>
      <dgm:t>
        <a:bodyPr/>
        <a:lstStyle/>
        <a:p>
          <a:endParaRPr lang="en-US"/>
        </a:p>
      </dgm:t>
    </dgm:pt>
    <dgm:pt modelId="{D17C907B-0C76-4F8C-BC72-946D1C67DC09}" type="pres">
      <dgm:prSet presAssocID="{602794F3-54D6-461F-9F29-39AD3EA245A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028816-2250-45FD-8EEC-949AFF1CBEE6}" type="pres">
      <dgm:prSet presAssocID="{602794F3-54D6-461F-9F29-39AD3EA245A6}" presName="tile2" presStyleLbl="node1" presStyleIdx="1" presStyleCnt="4" custLinFactNeighborY="-8122"/>
      <dgm:spPr>
        <a:prstGeom prst="round1Rect">
          <a:avLst/>
        </a:prstGeom>
      </dgm:spPr>
      <dgm:t>
        <a:bodyPr/>
        <a:lstStyle/>
        <a:p>
          <a:endParaRPr lang="en-US"/>
        </a:p>
      </dgm:t>
    </dgm:pt>
    <dgm:pt modelId="{AB8FD801-C0B5-4C9C-B194-009AC984582E}" type="pres">
      <dgm:prSet presAssocID="{602794F3-54D6-461F-9F29-39AD3EA245A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62198F-3798-4D63-83EE-BD35B0ABEE91}" type="pres">
      <dgm:prSet presAssocID="{602794F3-54D6-461F-9F29-39AD3EA245A6}" presName="tile3" presStyleLbl="node1" presStyleIdx="2" presStyleCnt="4"/>
      <dgm:spPr>
        <a:prstGeom prst="round1Rect">
          <a:avLst/>
        </a:prstGeom>
      </dgm:spPr>
      <dgm:t>
        <a:bodyPr/>
        <a:lstStyle/>
        <a:p>
          <a:endParaRPr lang="en-US"/>
        </a:p>
      </dgm:t>
    </dgm:pt>
    <dgm:pt modelId="{B7B0CF48-35E4-45B2-A81D-89DDDF69224A}" type="pres">
      <dgm:prSet presAssocID="{602794F3-54D6-461F-9F29-39AD3EA245A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7488E2-3D61-4947-8F4A-FE4F69D87083}" type="pres">
      <dgm:prSet presAssocID="{602794F3-54D6-461F-9F29-39AD3EA245A6}" presName="tile4" presStyleLbl="node1" presStyleIdx="3" presStyleCnt="4"/>
      <dgm:spPr>
        <a:prstGeom prst="round1Rect">
          <a:avLst/>
        </a:prstGeom>
      </dgm:spPr>
      <dgm:t>
        <a:bodyPr/>
        <a:lstStyle/>
        <a:p>
          <a:endParaRPr lang="en-US"/>
        </a:p>
      </dgm:t>
    </dgm:pt>
    <dgm:pt modelId="{780D2E2B-645F-488B-BB99-FB327C7DCF7B}" type="pres">
      <dgm:prSet presAssocID="{602794F3-54D6-461F-9F29-39AD3EA245A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F49EE3-DB4E-43D9-A6F9-E6AEAA824750}" type="pres">
      <dgm:prSet presAssocID="{602794F3-54D6-461F-9F29-39AD3EA245A6}" presName="centerTile" presStyleLbl="fgShp" presStyleIdx="0" presStyleCnt="1">
        <dgm:presLayoutVars>
          <dgm:chMax val="0"/>
          <dgm:chPref val="0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</dgm:ptLst>
  <dgm:cxnLst>
    <dgm:cxn modelId="{F8D2C6FA-3A60-4FBC-A16A-7B2F3BE7D9D4}" srcId="{BC1D9511-5BE9-4E9E-8D01-240107CA25CE}" destId="{44E6EFA9-11E8-4A3C-9C5E-F166EB0A374B}" srcOrd="3" destOrd="0" parTransId="{01401A31-7331-4BBA-874F-DDF3C88C078D}" sibTransId="{B9242C6E-0EDB-4CD6-B1E5-B41E2296BE31}"/>
    <dgm:cxn modelId="{8E575131-2911-479E-8A9C-492F9D38A64A}" type="presOf" srcId="{42DC8CA9-22BC-4AE3-9098-FF48453E3CA5}" destId="{4062198F-3798-4D63-83EE-BD35B0ABEE91}" srcOrd="0" destOrd="0" presId="urn:microsoft.com/office/officeart/2005/8/layout/matrix1"/>
    <dgm:cxn modelId="{B5AC85FE-7191-4099-AAE3-37C4F3DBF719}" type="presOf" srcId="{44E6EFA9-11E8-4A3C-9C5E-F166EB0A374B}" destId="{780D2E2B-645F-488B-BB99-FB327C7DCF7B}" srcOrd="1" destOrd="0" presId="urn:microsoft.com/office/officeart/2005/8/layout/matrix1"/>
    <dgm:cxn modelId="{827B7D4F-3C8D-495B-9C77-EE20C12033B1}" type="presOf" srcId="{03C5109A-82F1-45FA-BCA8-4DF29BC47821}" destId="{D7028816-2250-45FD-8EEC-949AFF1CBEE6}" srcOrd="0" destOrd="0" presId="urn:microsoft.com/office/officeart/2005/8/layout/matrix1"/>
    <dgm:cxn modelId="{C2CCA48C-C8FB-456B-9B41-081F8E6927B4}" type="presOf" srcId="{03C5109A-82F1-45FA-BCA8-4DF29BC47821}" destId="{AB8FD801-C0B5-4C9C-B194-009AC984582E}" srcOrd="1" destOrd="0" presId="urn:microsoft.com/office/officeart/2005/8/layout/matrix1"/>
    <dgm:cxn modelId="{8CD1A0C4-8EF1-40EE-B9E5-A0996B600863}" srcId="{BC1D9511-5BE9-4E9E-8D01-240107CA25CE}" destId="{42DC8CA9-22BC-4AE3-9098-FF48453E3CA5}" srcOrd="2" destOrd="0" parTransId="{5B88C78B-11C1-47C1-8BA4-281A76FBB367}" sibTransId="{BA317FBD-777F-4D5F-A8A8-24956F9047C9}"/>
    <dgm:cxn modelId="{8CA126BD-7D2E-4D01-A6CA-70EC9AC94C10}" type="presOf" srcId="{BC1D9511-5BE9-4E9E-8D01-240107CA25CE}" destId="{0BF49EE3-DB4E-43D9-A6F9-E6AEAA824750}" srcOrd="0" destOrd="0" presId="urn:microsoft.com/office/officeart/2005/8/layout/matrix1"/>
    <dgm:cxn modelId="{6174B50C-3214-4F82-A82A-E5EAE1492D0B}" type="presOf" srcId="{054AE819-D340-4954-AB67-9C82EC43CDED}" destId="{7CF1813B-6D73-4F3E-957B-3C1AE24C5E0F}" srcOrd="0" destOrd="0" presId="urn:microsoft.com/office/officeart/2005/8/layout/matrix1"/>
    <dgm:cxn modelId="{B4AD76C6-A1CF-48E3-B5E4-99734967D1CE}" type="presOf" srcId="{054AE819-D340-4954-AB67-9C82EC43CDED}" destId="{D17C907B-0C76-4F8C-BC72-946D1C67DC09}" srcOrd="1" destOrd="0" presId="urn:microsoft.com/office/officeart/2005/8/layout/matrix1"/>
    <dgm:cxn modelId="{9E22E342-8D1D-4E99-A4A8-740B6E710B96}" srcId="{BC1D9511-5BE9-4E9E-8D01-240107CA25CE}" destId="{054AE819-D340-4954-AB67-9C82EC43CDED}" srcOrd="0" destOrd="0" parTransId="{E755AEF1-F197-4DAF-A9E5-DA02D183F810}" sibTransId="{50A3572F-B1CA-4430-9A04-3FC581BD8445}"/>
    <dgm:cxn modelId="{47F1E2B1-4DD4-4DD4-8FA4-F261430149D5}" srcId="{602794F3-54D6-461F-9F29-39AD3EA245A6}" destId="{BC1D9511-5BE9-4E9E-8D01-240107CA25CE}" srcOrd="0" destOrd="0" parTransId="{C73ABB66-BC80-418D-8BBD-A10B2F4BD252}" sibTransId="{4421A0D3-2BB6-410D-949E-07E75B3D8D4C}"/>
    <dgm:cxn modelId="{E150C1B9-7FAA-44C2-BAF8-672292009C29}" type="presOf" srcId="{44E6EFA9-11E8-4A3C-9C5E-F166EB0A374B}" destId="{E37488E2-3D61-4947-8F4A-FE4F69D87083}" srcOrd="0" destOrd="0" presId="urn:microsoft.com/office/officeart/2005/8/layout/matrix1"/>
    <dgm:cxn modelId="{15521487-5927-454A-ADDA-F386A85DD757}" srcId="{BC1D9511-5BE9-4E9E-8D01-240107CA25CE}" destId="{03C5109A-82F1-45FA-BCA8-4DF29BC47821}" srcOrd="1" destOrd="0" parTransId="{C8B3C92E-307F-46CA-AE06-CC1FAC566458}" sibTransId="{ED53A75B-20BF-45CC-BDDB-6C32D8627E69}"/>
    <dgm:cxn modelId="{32955769-D0A9-40F6-81D5-C321E0CF4DA3}" type="presOf" srcId="{42DC8CA9-22BC-4AE3-9098-FF48453E3CA5}" destId="{B7B0CF48-35E4-45B2-A81D-89DDDF69224A}" srcOrd="1" destOrd="0" presId="urn:microsoft.com/office/officeart/2005/8/layout/matrix1"/>
    <dgm:cxn modelId="{867D0C24-C8E3-4811-A8BB-A55ECE61A7E9}" type="presOf" srcId="{602794F3-54D6-461F-9F29-39AD3EA245A6}" destId="{FFB7F8A3-5836-45C0-86D9-14961E962186}" srcOrd="0" destOrd="0" presId="urn:microsoft.com/office/officeart/2005/8/layout/matrix1"/>
    <dgm:cxn modelId="{960705F8-BD0A-4BF0-BD36-CCFD0E13FAF6}" type="presParOf" srcId="{FFB7F8A3-5836-45C0-86D9-14961E962186}" destId="{64002939-3A21-4F66-934E-4FECD8D87ECC}" srcOrd="0" destOrd="0" presId="urn:microsoft.com/office/officeart/2005/8/layout/matrix1"/>
    <dgm:cxn modelId="{53F6C216-96CF-4D15-BF09-CD3A2B073349}" type="presParOf" srcId="{64002939-3A21-4F66-934E-4FECD8D87ECC}" destId="{7CF1813B-6D73-4F3E-957B-3C1AE24C5E0F}" srcOrd="0" destOrd="0" presId="urn:microsoft.com/office/officeart/2005/8/layout/matrix1"/>
    <dgm:cxn modelId="{66481E24-CE92-4161-8096-54A1CBF0F723}" type="presParOf" srcId="{64002939-3A21-4F66-934E-4FECD8D87ECC}" destId="{D17C907B-0C76-4F8C-BC72-946D1C67DC09}" srcOrd="1" destOrd="0" presId="urn:microsoft.com/office/officeart/2005/8/layout/matrix1"/>
    <dgm:cxn modelId="{CBFEDEEE-843D-45D9-8BB9-A42A0022BF50}" type="presParOf" srcId="{64002939-3A21-4F66-934E-4FECD8D87ECC}" destId="{D7028816-2250-45FD-8EEC-949AFF1CBEE6}" srcOrd="2" destOrd="0" presId="urn:microsoft.com/office/officeart/2005/8/layout/matrix1"/>
    <dgm:cxn modelId="{43F4DA8D-4929-49ED-BA38-19CF43F55FC7}" type="presParOf" srcId="{64002939-3A21-4F66-934E-4FECD8D87ECC}" destId="{AB8FD801-C0B5-4C9C-B194-009AC984582E}" srcOrd="3" destOrd="0" presId="urn:microsoft.com/office/officeart/2005/8/layout/matrix1"/>
    <dgm:cxn modelId="{C7B9EC5A-2892-4274-B7F7-DEDBAAD63D8B}" type="presParOf" srcId="{64002939-3A21-4F66-934E-4FECD8D87ECC}" destId="{4062198F-3798-4D63-83EE-BD35B0ABEE91}" srcOrd="4" destOrd="0" presId="urn:microsoft.com/office/officeart/2005/8/layout/matrix1"/>
    <dgm:cxn modelId="{57DE7D62-DBB9-4C66-9A14-635AE14805DC}" type="presParOf" srcId="{64002939-3A21-4F66-934E-4FECD8D87ECC}" destId="{B7B0CF48-35E4-45B2-A81D-89DDDF69224A}" srcOrd="5" destOrd="0" presId="urn:microsoft.com/office/officeart/2005/8/layout/matrix1"/>
    <dgm:cxn modelId="{E4E7368E-1BD1-4402-83EE-85CBB3E99C6B}" type="presParOf" srcId="{64002939-3A21-4F66-934E-4FECD8D87ECC}" destId="{E37488E2-3D61-4947-8F4A-FE4F69D87083}" srcOrd="6" destOrd="0" presId="urn:microsoft.com/office/officeart/2005/8/layout/matrix1"/>
    <dgm:cxn modelId="{1FA586D9-45AD-4A8F-AFDA-7870B27A15E6}" type="presParOf" srcId="{64002939-3A21-4F66-934E-4FECD8D87ECC}" destId="{780D2E2B-645F-488B-BB99-FB327C7DCF7B}" srcOrd="7" destOrd="0" presId="urn:microsoft.com/office/officeart/2005/8/layout/matrix1"/>
    <dgm:cxn modelId="{33088013-04F8-4426-AF71-75B3EDB77AAE}" type="presParOf" srcId="{FFB7F8A3-5836-45C0-86D9-14961E962186}" destId="{0BF49EE3-DB4E-43D9-A6F9-E6AEAA82475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78FEC-E9F4-4621-A147-0AC7F78C3D39}">
      <dsp:nvSpPr>
        <dsp:cNvPr id="0" name=""/>
        <dsp:cNvSpPr/>
      </dsp:nvSpPr>
      <dsp:spPr>
        <a:xfrm>
          <a:off x="2658665" y="0"/>
          <a:ext cx="1772443" cy="1380478"/>
        </a:xfrm>
        <a:prstGeom prst="trapezoid">
          <a:avLst>
            <a:gd name="adj" fmla="val 64197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39000" dist="25400" dir="5400000" rotWithShape="0">
            <a:schemeClr val="accent2">
              <a:shade val="5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500000"/>
          </a:lightRig>
        </a:scene3d>
        <a:sp3d extrusionH="127000" prstMaterial="powder">
          <a:bevelT w="50800" h="635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Leadership</a:t>
          </a:r>
          <a:endParaRPr lang="en-US" sz="2600" b="1" kern="1200" dirty="0"/>
        </a:p>
      </dsp:txBody>
      <dsp:txXfrm>
        <a:off x="2658665" y="0"/>
        <a:ext cx="1772443" cy="1380478"/>
      </dsp:txXfrm>
    </dsp:sp>
    <dsp:sp modelId="{0CA12F93-8A8D-4A41-B59C-29796B350DF2}">
      <dsp:nvSpPr>
        <dsp:cNvPr id="0" name=""/>
        <dsp:cNvSpPr/>
      </dsp:nvSpPr>
      <dsp:spPr>
        <a:xfrm>
          <a:off x="1772443" y="1380478"/>
          <a:ext cx="3544887" cy="1380478"/>
        </a:xfrm>
        <a:prstGeom prst="trapezoid">
          <a:avLst>
            <a:gd name="adj" fmla="val 64197"/>
          </a:avLst>
        </a:prstGeom>
        <a:gradFill rotWithShape="0">
          <a:gsLst>
            <a:gs pos="0">
              <a:schemeClr val="accent2">
                <a:shade val="50000"/>
                <a:hueOff val="357918"/>
                <a:satOff val="-21360"/>
                <a:lumOff val="27012"/>
                <a:alphaOff val="0"/>
                <a:tint val="74000"/>
              </a:schemeClr>
            </a:gs>
            <a:gs pos="49000">
              <a:schemeClr val="accent2">
                <a:shade val="50000"/>
                <a:hueOff val="357918"/>
                <a:satOff val="-21360"/>
                <a:lumOff val="27012"/>
                <a:alphaOff val="0"/>
                <a:tint val="96000"/>
                <a:shade val="84000"/>
                <a:satMod val="110000"/>
              </a:schemeClr>
            </a:gs>
            <a:gs pos="49100">
              <a:schemeClr val="accent2">
                <a:shade val="50000"/>
                <a:hueOff val="357918"/>
                <a:satOff val="-21360"/>
                <a:lumOff val="27012"/>
                <a:alphaOff val="0"/>
                <a:shade val="55000"/>
                <a:satMod val="150000"/>
              </a:schemeClr>
            </a:gs>
            <a:gs pos="92000">
              <a:schemeClr val="accent2">
                <a:shade val="50000"/>
                <a:hueOff val="357918"/>
                <a:satOff val="-21360"/>
                <a:lumOff val="27012"/>
                <a:alphaOff val="0"/>
                <a:tint val="98000"/>
                <a:shade val="90000"/>
                <a:satMod val="128000"/>
              </a:schemeClr>
            </a:gs>
            <a:gs pos="100000">
              <a:schemeClr val="accent2">
                <a:shade val="50000"/>
                <a:hueOff val="357918"/>
                <a:satOff val="-21360"/>
                <a:lumOff val="27012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2">
              <a:shade val="50000"/>
              <a:hueOff val="357918"/>
              <a:satOff val="-21360"/>
              <a:lumOff val="27012"/>
              <a:alphaOff val="0"/>
              <a:shade val="33000"/>
              <a:alpha val="83000"/>
            </a:scheme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500000"/>
          </a:lightRig>
        </a:scene3d>
        <a:sp3d extrusionH="127000" prstMaterial="powder">
          <a:bevelT w="50800" h="635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clarity</a:t>
          </a:r>
          <a:endParaRPr lang="en-US" sz="2600" kern="1200" dirty="0"/>
        </a:p>
      </dsp:txBody>
      <dsp:txXfrm>
        <a:off x="2392799" y="1380478"/>
        <a:ext cx="2304176" cy="1380478"/>
      </dsp:txXfrm>
    </dsp:sp>
    <dsp:sp modelId="{5627B075-9E41-4950-A524-FE24FD4C7F3E}">
      <dsp:nvSpPr>
        <dsp:cNvPr id="0" name=""/>
        <dsp:cNvSpPr/>
      </dsp:nvSpPr>
      <dsp:spPr>
        <a:xfrm>
          <a:off x="886221" y="2760957"/>
          <a:ext cx="5317331" cy="1380478"/>
        </a:xfrm>
        <a:prstGeom prst="trapezoid">
          <a:avLst>
            <a:gd name="adj" fmla="val 64197"/>
          </a:avLst>
        </a:prstGeom>
        <a:gradFill rotWithShape="0">
          <a:gsLst>
            <a:gs pos="0">
              <a:schemeClr val="accent2">
                <a:shade val="50000"/>
                <a:hueOff val="715835"/>
                <a:satOff val="-42720"/>
                <a:lumOff val="54024"/>
                <a:alphaOff val="0"/>
                <a:tint val="74000"/>
              </a:schemeClr>
            </a:gs>
            <a:gs pos="49000">
              <a:schemeClr val="accent2">
                <a:shade val="50000"/>
                <a:hueOff val="715835"/>
                <a:satOff val="-42720"/>
                <a:lumOff val="54024"/>
                <a:alphaOff val="0"/>
                <a:tint val="96000"/>
                <a:shade val="84000"/>
                <a:satMod val="110000"/>
              </a:schemeClr>
            </a:gs>
            <a:gs pos="49100">
              <a:schemeClr val="accent2">
                <a:shade val="50000"/>
                <a:hueOff val="715835"/>
                <a:satOff val="-42720"/>
                <a:lumOff val="54024"/>
                <a:alphaOff val="0"/>
                <a:shade val="55000"/>
                <a:satMod val="150000"/>
              </a:schemeClr>
            </a:gs>
            <a:gs pos="92000">
              <a:schemeClr val="accent2">
                <a:shade val="50000"/>
                <a:hueOff val="715835"/>
                <a:satOff val="-42720"/>
                <a:lumOff val="54024"/>
                <a:alphaOff val="0"/>
                <a:tint val="98000"/>
                <a:shade val="90000"/>
                <a:satMod val="128000"/>
              </a:schemeClr>
            </a:gs>
            <a:gs pos="100000">
              <a:schemeClr val="accent2">
                <a:shade val="50000"/>
                <a:hueOff val="715835"/>
                <a:satOff val="-42720"/>
                <a:lumOff val="54024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2">
              <a:shade val="50000"/>
              <a:hueOff val="715835"/>
              <a:satOff val="-42720"/>
              <a:lumOff val="54024"/>
              <a:alphaOff val="0"/>
              <a:shade val="33000"/>
              <a:alpha val="83000"/>
            </a:scheme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500000"/>
          </a:lightRig>
        </a:scene3d>
        <a:sp3d extrusionH="127000" prstMaterial="powder">
          <a:bevelT w="50800" h="635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competency</a:t>
          </a:r>
          <a:endParaRPr lang="en-US" sz="2600" kern="1200" dirty="0"/>
        </a:p>
      </dsp:txBody>
      <dsp:txXfrm>
        <a:off x="1816754" y="2760957"/>
        <a:ext cx="3456265" cy="1380478"/>
      </dsp:txXfrm>
    </dsp:sp>
    <dsp:sp modelId="{70807FAF-D4A9-4E8D-8C04-D368AE317F43}">
      <dsp:nvSpPr>
        <dsp:cNvPr id="0" name=""/>
        <dsp:cNvSpPr/>
      </dsp:nvSpPr>
      <dsp:spPr>
        <a:xfrm>
          <a:off x="0" y="4141435"/>
          <a:ext cx="7089775" cy="1380478"/>
        </a:xfrm>
        <a:prstGeom prst="trapezoid">
          <a:avLst>
            <a:gd name="adj" fmla="val 64197"/>
          </a:avLst>
        </a:prstGeom>
        <a:gradFill rotWithShape="0">
          <a:gsLst>
            <a:gs pos="0">
              <a:schemeClr val="accent2">
                <a:shade val="50000"/>
                <a:hueOff val="357918"/>
                <a:satOff val="-21360"/>
                <a:lumOff val="27012"/>
                <a:alphaOff val="0"/>
                <a:tint val="74000"/>
              </a:schemeClr>
            </a:gs>
            <a:gs pos="49000">
              <a:schemeClr val="accent2">
                <a:shade val="50000"/>
                <a:hueOff val="357918"/>
                <a:satOff val="-21360"/>
                <a:lumOff val="27012"/>
                <a:alphaOff val="0"/>
                <a:tint val="96000"/>
                <a:shade val="84000"/>
                <a:satMod val="110000"/>
              </a:schemeClr>
            </a:gs>
            <a:gs pos="49100">
              <a:schemeClr val="accent2">
                <a:shade val="50000"/>
                <a:hueOff val="357918"/>
                <a:satOff val="-21360"/>
                <a:lumOff val="27012"/>
                <a:alphaOff val="0"/>
                <a:shade val="55000"/>
                <a:satMod val="150000"/>
              </a:schemeClr>
            </a:gs>
            <a:gs pos="92000">
              <a:schemeClr val="accent2">
                <a:shade val="50000"/>
                <a:hueOff val="357918"/>
                <a:satOff val="-21360"/>
                <a:lumOff val="27012"/>
                <a:alphaOff val="0"/>
                <a:tint val="98000"/>
                <a:shade val="90000"/>
                <a:satMod val="128000"/>
              </a:schemeClr>
            </a:gs>
            <a:gs pos="100000">
              <a:schemeClr val="accent2">
                <a:shade val="50000"/>
                <a:hueOff val="357918"/>
                <a:satOff val="-21360"/>
                <a:lumOff val="27012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2">
              <a:shade val="50000"/>
              <a:hueOff val="357918"/>
              <a:satOff val="-21360"/>
              <a:lumOff val="27012"/>
              <a:alphaOff val="0"/>
              <a:shade val="33000"/>
              <a:alpha val="83000"/>
            </a:scheme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500000"/>
          </a:lightRig>
        </a:scene3d>
        <a:sp3d extrusionH="127000" prstMaterial="powder">
          <a:bevelT w="50800" h="635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chemistry </a:t>
          </a:r>
          <a:endParaRPr lang="en-US" sz="2600" kern="1200" dirty="0"/>
        </a:p>
      </dsp:txBody>
      <dsp:txXfrm>
        <a:off x="1240710" y="4141435"/>
        <a:ext cx="4608353" cy="13804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04778C-14FC-4C9A-8CC2-F4D138CE2000}">
      <dsp:nvSpPr>
        <dsp:cNvPr id="0" name=""/>
        <dsp:cNvSpPr/>
      </dsp:nvSpPr>
      <dsp:spPr>
        <a:xfrm>
          <a:off x="1254155" y="320293"/>
          <a:ext cx="4139184" cy="4139184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"/>
                <a:satMod val="30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tint val="135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Deliberate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Dialogues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1" kern="1200" dirty="0" smtClean="0"/>
            <a:t>(Duet)</a:t>
          </a:r>
          <a:endParaRPr lang="en-US" sz="1800" b="1" i="1" kern="1200" dirty="0"/>
        </a:p>
      </dsp:txBody>
      <dsp:txXfrm>
        <a:off x="3435604" y="1197406"/>
        <a:ext cx="1478280" cy="1231899"/>
      </dsp:txXfrm>
    </dsp:sp>
    <dsp:sp modelId="{700CBA48-FFB1-41DC-BBA2-8E5246BC9289}">
      <dsp:nvSpPr>
        <dsp:cNvPr id="0" name=""/>
        <dsp:cNvSpPr/>
      </dsp:nvSpPr>
      <dsp:spPr>
        <a:xfrm>
          <a:off x="1168908" y="468121"/>
          <a:ext cx="4139184" cy="4139184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10000"/>
                <a:satMod val="300000"/>
              </a:schemeClr>
            </a:gs>
            <a:gs pos="34000">
              <a:schemeClr val="accent5">
                <a:hueOff val="-4966938"/>
                <a:satOff val="19906"/>
                <a:lumOff val="4314"/>
                <a:alphaOff val="0"/>
                <a:tint val="13500"/>
                <a:satMod val="25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Team Fusion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1" kern="1200" dirty="0" smtClean="0"/>
            <a:t>(The Band)</a:t>
          </a:r>
          <a:endParaRPr lang="en-US" sz="1800" b="1" i="1" kern="1200" dirty="0"/>
        </a:p>
      </dsp:txBody>
      <dsp:txXfrm>
        <a:off x="2154428" y="3153663"/>
        <a:ext cx="2217420" cy="1084072"/>
      </dsp:txXfrm>
    </dsp:sp>
    <dsp:sp modelId="{1BF0EF45-C39D-479A-B058-0EF8B3C4BBCD}">
      <dsp:nvSpPr>
        <dsp:cNvPr id="0" name=""/>
        <dsp:cNvSpPr/>
      </dsp:nvSpPr>
      <dsp:spPr>
        <a:xfrm>
          <a:off x="1083660" y="320293"/>
          <a:ext cx="4139184" cy="4139184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10000"/>
                <a:satMod val="300000"/>
              </a:schemeClr>
            </a:gs>
            <a:gs pos="34000">
              <a:schemeClr val="accent5">
                <a:hueOff val="-9933876"/>
                <a:satOff val="39811"/>
                <a:lumOff val="8628"/>
                <a:alphaOff val="0"/>
                <a:tint val="13500"/>
                <a:satMod val="25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Personalities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1" kern="1200" dirty="0" smtClean="0"/>
            <a:t>(Solo)</a:t>
          </a:r>
          <a:endParaRPr lang="en-US" sz="1800" b="1" i="1" kern="1200" dirty="0"/>
        </a:p>
      </dsp:txBody>
      <dsp:txXfrm>
        <a:off x="1563116" y="1197406"/>
        <a:ext cx="1478280" cy="1231899"/>
      </dsp:txXfrm>
    </dsp:sp>
    <dsp:sp modelId="{74992B05-FD88-4EAC-B5FE-C8DEC7311B86}">
      <dsp:nvSpPr>
        <dsp:cNvPr id="0" name=""/>
        <dsp:cNvSpPr/>
      </dsp:nvSpPr>
      <dsp:spPr>
        <a:xfrm>
          <a:off x="998261" y="64058"/>
          <a:ext cx="4651654" cy="4651654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"/>
                <a:satMod val="300000"/>
              </a:schemeClr>
            </a:gs>
            <a:gs pos="34000">
              <a:schemeClr val="accent5">
                <a:hueOff val="0"/>
                <a:satOff val="0"/>
                <a:lumOff val="0"/>
                <a:alphaOff val="0"/>
                <a:tint val="13500"/>
                <a:satMod val="25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7CD658A-363F-4220-AA0F-68967379429E}">
      <dsp:nvSpPr>
        <dsp:cNvPr id="0" name=""/>
        <dsp:cNvSpPr/>
      </dsp:nvSpPr>
      <dsp:spPr>
        <a:xfrm>
          <a:off x="912672" y="211625"/>
          <a:ext cx="4651654" cy="4651654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10000"/>
                <a:satMod val="300000"/>
              </a:schemeClr>
            </a:gs>
            <a:gs pos="34000">
              <a:schemeClr val="accent5">
                <a:hueOff val="-4966938"/>
                <a:satOff val="19906"/>
                <a:lumOff val="4314"/>
                <a:alphaOff val="0"/>
                <a:tint val="13500"/>
                <a:satMod val="25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A389C21-4335-4282-A9D0-D32A7D252D51}">
      <dsp:nvSpPr>
        <dsp:cNvPr id="0" name=""/>
        <dsp:cNvSpPr/>
      </dsp:nvSpPr>
      <dsp:spPr>
        <a:xfrm>
          <a:off x="827083" y="64058"/>
          <a:ext cx="4651654" cy="4651654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10000"/>
                <a:satMod val="300000"/>
              </a:schemeClr>
            </a:gs>
            <a:gs pos="34000">
              <a:schemeClr val="accent5">
                <a:hueOff val="-9933876"/>
                <a:satOff val="39811"/>
                <a:lumOff val="8628"/>
                <a:alphaOff val="0"/>
                <a:tint val="13500"/>
                <a:satMod val="25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45B406-F188-4BDC-B8D1-9D103EA89AB0}">
      <dsp:nvSpPr>
        <dsp:cNvPr id="0" name=""/>
        <dsp:cNvSpPr/>
      </dsp:nvSpPr>
      <dsp:spPr>
        <a:xfrm>
          <a:off x="1676397" y="241524"/>
          <a:ext cx="2179974" cy="1502002"/>
        </a:xfrm>
        <a:prstGeom prst="roundRect">
          <a:avLst/>
        </a:prstGeom>
        <a:gradFill flip="none" rotWithShape="0">
          <a:gsLst>
            <a:gs pos="0">
              <a:srgbClr val="FFC000">
                <a:tint val="66000"/>
                <a:satMod val="160000"/>
              </a:srgbClr>
            </a:gs>
            <a:gs pos="50000">
              <a:srgbClr val="FFC000">
                <a:tint val="44500"/>
                <a:satMod val="160000"/>
              </a:srgbClr>
            </a:gs>
            <a:gs pos="100000">
              <a:srgbClr val="FFC000">
                <a:tint val="23500"/>
                <a:satMod val="160000"/>
              </a:srgbClr>
            </a:gs>
          </a:gsLst>
          <a:lin ang="8100000" scaled="1"/>
          <a:tileRect/>
        </a:gra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F04AB9-66FF-41D9-89F8-417F6C2BA3E0}">
      <dsp:nvSpPr>
        <dsp:cNvPr id="0" name=""/>
        <dsp:cNvSpPr/>
      </dsp:nvSpPr>
      <dsp:spPr>
        <a:xfrm>
          <a:off x="1676397" y="390514"/>
          <a:ext cx="2179974" cy="808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Comfortable</a:t>
          </a:r>
          <a:endParaRPr lang="en-US" sz="2400" kern="1200" dirty="0"/>
        </a:p>
      </dsp:txBody>
      <dsp:txXfrm>
        <a:off x="1676397" y="390514"/>
        <a:ext cx="2179974" cy="808770"/>
      </dsp:txXfrm>
    </dsp:sp>
    <dsp:sp modelId="{3D319055-271B-405B-BEC7-FC65D14E2A10}">
      <dsp:nvSpPr>
        <dsp:cNvPr id="0" name=""/>
        <dsp:cNvSpPr/>
      </dsp:nvSpPr>
      <dsp:spPr>
        <a:xfrm>
          <a:off x="3962409" y="306276"/>
          <a:ext cx="2179974" cy="1502002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contourW="12700">
          <a:contourClr>
            <a:schemeClr val="accent1">
              <a:lumMod val="75000"/>
            </a:schemeClr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C42E1E-D623-42B0-B56C-900B7437D2B7}">
      <dsp:nvSpPr>
        <dsp:cNvPr id="0" name=""/>
        <dsp:cNvSpPr/>
      </dsp:nvSpPr>
      <dsp:spPr>
        <a:xfrm>
          <a:off x="3962409" y="390514"/>
          <a:ext cx="2179974" cy="808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Productive</a:t>
          </a:r>
          <a:endParaRPr lang="en-US" sz="2400" kern="1200" dirty="0"/>
        </a:p>
      </dsp:txBody>
      <dsp:txXfrm>
        <a:off x="3962409" y="390514"/>
        <a:ext cx="2179974" cy="808770"/>
      </dsp:txXfrm>
    </dsp:sp>
    <dsp:sp modelId="{F55810FD-D3B8-4B5D-9A73-87E8B7A915B1}">
      <dsp:nvSpPr>
        <dsp:cNvPr id="0" name=""/>
        <dsp:cNvSpPr/>
      </dsp:nvSpPr>
      <dsp:spPr>
        <a:xfrm>
          <a:off x="3962392" y="2047877"/>
          <a:ext cx="2179974" cy="1502002"/>
        </a:xfrm>
        <a:prstGeom prst="roundRect">
          <a:avLst/>
        </a:prstGeom>
        <a:solidFill>
          <a:srgbClr val="92D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7C0C3E-F97D-4E27-BD0A-AD6674E73D22}">
      <dsp:nvSpPr>
        <dsp:cNvPr id="0" name=""/>
        <dsp:cNvSpPr/>
      </dsp:nvSpPr>
      <dsp:spPr>
        <a:xfrm>
          <a:off x="3870201" y="2505076"/>
          <a:ext cx="2179974" cy="808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Disillusioned</a:t>
          </a:r>
          <a:endParaRPr lang="en-US" sz="2400" kern="1200" dirty="0"/>
        </a:p>
      </dsp:txBody>
      <dsp:txXfrm>
        <a:off x="3870201" y="2505076"/>
        <a:ext cx="2179974" cy="808770"/>
      </dsp:txXfrm>
    </dsp:sp>
    <dsp:sp modelId="{E28349BE-4FDB-4720-ABFE-E19B6F3AC687}">
      <dsp:nvSpPr>
        <dsp:cNvPr id="0" name=""/>
        <dsp:cNvSpPr/>
      </dsp:nvSpPr>
      <dsp:spPr>
        <a:xfrm>
          <a:off x="1676401" y="2047876"/>
          <a:ext cx="2179974" cy="1502002"/>
        </a:xfrm>
        <a:prstGeom prst="roundRect">
          <a:avLst/>
        </a:prstGeom>
        <a:solidFill>
          <a:schemeClr val="accent5">
            <a:hueOff val="-12494106"/>
            <a:satOff val="15000"/>
            <a:lumOff val="-38823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>
            <a:schemeClr val="accent1"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7A39CD-EBCF-4D24-9338-3C0E53FAE535}">
      <dsp:nvSpPr>
        <dsp:cNvPr id="0" name=""/>
        <dsp:cNvSpPr/>
      </dsp:nvSpPr>
      <dsp:spPr>
        <a:xfrm>
          <a:off x="1676401" y="2505072"/>
          <a:ext cx="2179974" cy="8087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bg1"/>
              </a:solidFill>
            </a:rPr>
            <a:t>Disconnected</a:t>
          </a:r>
          <a:endParaRPr lang="en-US" sz="2400" kern="1200" dirty="0">
            <a:solidFill>
              <a:schemeClr val="bg1"/>
            </a:solidFill>
          </a:endParaRPr>
        </a:p>
      </dsp:txBody>
      <dsp:txXfrm>
        <a:off x="1676401" y="2505072"/>
        <a:ext cx="2179974" cy="8087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F1813B-6D73-4F3E-957B-3C1AE24C5E0F}">
      <dsp:nvSpPr>
        <dsp:cNvPr id="0" name=""/>
        <dsp:cNvSpPr/>
      </dsp:nvSpPr>
      <dsp:spPr>
        <a:xfrm rot="16200000">
          <a:off x="368696" y="-368696"/>
          <a:ext cx="1777206" cy="2514599"/>
        </a:xfrm>
        <a:prstGeom prst="round1Rect">
          <a:avLst/>
        </a:prstGeom>
        <a:solidFill>
          <a:srgbClr val="7030A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the Performer</a:t>
          </a:r>
        </a:p>
      </dsp:txBody>
      <dsp:txXfrm rot="5400000">
        <a:off x="0" y="0"/>
        <a:ext cx="2514599" cy="1332904"/>
      </dsp:txXfrm>
    </dsp:sp>
    <dsp:sp modelId="{D7028816-2250-45FD-8EEC-949AFF1CBEE6}">
      <dsp:nvSpPr>
        <dsp:cNvPr id="0" name=""/>
        <dsp:cNvSpPr/>
      </dsp:nvSpPr>
      <dsp:spPr>
        <a:xfrm>
          <a:off x="2514599" y="0"/>
          <a:ext cx="2514599" cy="1777206"/>
        </a:xfrm>
        <a:prstGeom prst="round1Rect">
          <a:avLst/>
        </a:prstGeom>
        <a:solidFill>
          <a:srgbClr val="FF000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the Producer</a:t>
          </a:r>
        </a:p>
      </dsp:txBody>
      <dsp:txXfrm>
        <a:off x="2514599" y="0"/>
        <a:ext cx="2514599" cy="1332904"/>
      </dsp:txXfrm>
    </dsp:sp>
    <dsp:sp modelId="{4062198F-3798-4D63-83EE-BD35B0ABEE91}">
      <dsp:nvSpPr>
        <dsp:cNvPr id="0" name=""/>
        <dsp:cNvSpPr/>
      </dsp:nvSpPr>
      <dsp:spPr>
        <a:xfrm rot="10800000">
          <a:off x="0" y="1777206"/>
          <a:ext cx="2514599" cy="1777206"/>
        </a:xfrm>
        <a:prstGeom prst="round1Rect">
          <a:avLst/>
        </a:prstGeom>
        <a:solidFill>
          <a:srgbClr val="00B05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the Harmonizer</a:t>
          </a:r>
        </a:p>
      </dsp:txBody>
      <dsp:txXfrm rot="10800000">
        <a:off x="0" y="2221508"/>
        <a:ext cx="2514599" cy="1332904"/>
      </dsp:txXfrm>
    </dsp:sp>
    <dsp:sp modelId="{E37488E2-3D61-4947-8F4A-FE4F69D87083}">
      <dsp:nvSpPr>
        <dsp:cNvPr id="0" name=""/>
        <dsp:cNvSpPr/>
      </dsp:nvSpPr>
      <dsp:spPr>
        <a:xfrm rot="5400000">
          <a:off x="2883296" y="1408509"/>
          <a:ext cx="1777206" cy="2514599"/>
        </a:xfrm>
        <a:prstGeom prst="round1Rect">
          <a:avLst/>
        </a:prstGeom>
        <a:solidFill>
          <a:srgbClr val="0070C0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the Arranger</a:t>
          </a:r>
        </a:p>
      </dsp:txBody>
      <dsp:txXfrm rot="-5400000">
        <a:off x="2514600" y="2221507"/>
        <a:ext cx="2514599" cy="1332904"/>
      </dsp:txXfrm>
    </dsp:sp>
    <dsp:sp modelId="{0BF49EE3-DB4E-43D9-A6F9-E6AEAA824750}">
      <dsp:nvSpPr>
        <dsp:cNvPr id="0" name=""/>
        <dsp:cNvSpPr/>
      </dsp:nvSpPr>
      <dsp:spPr>
        <a:xfrm>
          <a:off x="1760220" y="1332904"/>
          <a:ext cx="1508760" cy="888603"/>
        </a:xfrm>
        <a:prstGeom prst="roundRect">
          <a:avLst/>
        </a:prstGeom>
        <a:solidFill>
          <a:srgbClr val="C0504D"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Personal Vibe</a:t>
          </a:r>
        </a:p>
      </dsp:txBody>
      <dsp:txXfrm>
        <a:off x="1803598" y="1376282"/>
        <a:ext cx="1422004" cy="8018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1BD6ECFF-367D-4C74-ABBE-726835CC8940}" type="datetimeFigureOut">
              <a:rPr lang="en-US" smtClean="0"/>
              <a:t>2/8/2014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4F146E03-4612-4C63-ADCA-A9E67DDE1E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818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A8B90CE2-1202-4C5A-B349-DECBEA5DC289}" type="datetimeFigureOut">
              <a:rPr lang="en-US" smtClean="0"/>
              <a:t>2/8/2014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4" tIns="46582" rIns="93164" bIns="4658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685D431E-D7C6-4654-A207-205D7DE93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46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Benefits are your employees</a:t>
            </a:r>
            <a:r>
              <a:rPr lang="en-US" baseline="0" dirty="0" smtClean="0"/>
              <a:t> are Enthusiastic, Energized and Empowered. Those are the Noteworthy results.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B83270-C1EF-4D61-9857-EB520B562B5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470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Clarity –Macro-Where is the company headed, what’s most important</a:t>
            </a:r>
          </a:p>
          <a:p>
            <a:r>
              <a:rPr lang="en-US" baseline="0" dirty="0" smtClean="0"/>
              <a:t>            Micro-What is my part in that, where do I fit in?</a:t>
            </a:r>
          </a:p>
          <a:p>
            <a:endParaRPr lang="en-US" baseline="0" dirty="0" smtClean="0"/>
          </a:p>
          <a:p>
            <a:r>
              <a:rPr lang="en-US" dirty="0" smtClean="0"/>
              <a:t>Competency- How well trained do I feel, Am I working out of my natural gifts and strengths?</a:t>
            </a:r>
          </a:p>
          <a:p>
            <a:endParaRPr lang="en-US" dirty="0" smtClean="0"/>
          </a:p>
          <a:p>
            <a:r>
              <a:rPr lang="en-US" dirty="0" smtClean="0"/>
              <a:t>Chemistry- How well do people get along, connect, communicate and collaborate?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B83270-C1EF-4D61-9857-EB520B562B58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30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9CC02-6E07-42B2-B650-157A43F114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37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62771-9E16-4E02-99CC-38A833685B90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706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431E-D7C6-4654-A207-205D7DE9354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55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431E-D7C6-4654-A207-205D7DE9354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855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JAMIE’S STORY ABOUT LISTENING FOR PERSONALITIES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431E-D7C6-4654-A207-205D7DE9354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94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STRESS </a:t>
            </a:r>
            <a:r>
              <a:rPr lang="en-US" baseline="0" dirty="0" smtClean="0"/>
              <a:t>and Going out the 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D431E-D7C6-4654-A207-205D7DE9354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29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67102A6-DF0F-4BE9-A0B6-813C46FC53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04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EC4E9-E5B6-4ADE-A838-4D87712A6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68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BA089-B605-4C5A-A6AE-AD508649E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85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33375"/>
            <a:ext cx="76962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62000" y="1773238"/>
            <a:ext cx="7696200" cy="4751387"/>
          </a:xfrm>
        </p:spPr>
        <p:txBody>
          <a:bodyPr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7CA42-992E-45EE-A736-C07C591B1A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40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EBC9C-8422-457F-82E9-DF732BE588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51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Isosceles Triangle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15665-F70E-4958-AAD1-A40BA164AB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62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0655F-65AD-4A7B-A548-29DCE591F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38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C0A1D1F8-A8E4-48AE-B579-0AB25F04B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107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320DC-5FBA-4438-AFD6-17E9A2E8CA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003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A67CA-A548-4A3D-9D00-289CA8D726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50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CCE9E366-7440-41BC-914C-3B66921057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4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6C1F7E5E-C3C1-45E4-851B-B3400E42DC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8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EADDE1A-7803-4063-BDBE-19940DCE62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02" r:id="rId4"/>
    <p:sldLayoutId id="2147483811" r:id="rId5"/>
    <p:sldLayoutId id="2147483803" r:id="rId6"/>
    <p:sldLayoutId id="2147483804" r:id="rId7"/>
    <p:sldLayoutId id="2147483812" r:id="rId8"/>
    <p:sldLayoutId id="2147483813" r:id="rId9"/>
    <p:sldLayoutId id="2147483805" r:id="rId10"/>
    <p:sldLayoutId id="2147483806" r:id="rId11"/>
    <p:sldLayoutId id="2147483807" r:id="rId12"/>
    <p:sldLayoutId id="2147483814" r:id="rId13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749CD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749CDC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97ACD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10688B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10688B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0688B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10688B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10688B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10688B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10688B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10688B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jpg"/><Relationship Id="rId4" Type="http://schemas.openxmlformats.org/officeDocument/2006/relationships/image" Target="../media/image7.gif"/><Relationship Id="rId9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16.tif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163533"/>
            <a:ext cx="8229600" cy="1399032"/>
          </a:xfrm>
        </p:spPr>
        <p:txBody>
          <a:bodyPr>
            <a:normAutofit/>
          </a:bodyPr>
          <a:lstStyle/>
          <a:p>
            <a:pPr algn="ctr"/>
            <a:r>
              <a:rPr lang="en-US" sz="5400" b="1" cap="all" dirty="0" smtClean="0">
                <a:solidFill>
                  <a:srgbClr val="7030A0"/>
                </a:solidFill>
                <a:effectLst>
                  <a:reflection blurRad="12700" stA="28000" endPos="45000" dist="1003" dir="5400000" sy="-100000" algn="bl"/>
                </a:effectLst>
              </a:rPr>
              <a:t>PERSONAL(ity) VIBE</a:t>
            </a:r>
            <a:endParaRPr lang="en-US" sz="5400" dirty="0">
              <a:solidFill>
                <a:srgbClr val="7030A0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81000"/>
            <a:ext cx="3717790" cy="29954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4526279"/>
            <a:ext cx="3608200" cy="131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3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1447800" y="293996"/>
            <a:ext cx="6172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FAST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PACED,</a:t>
            </a:r>
          </a:p>
          <a:p>
            <a:pPr algn="ctr" eaLnBrk="1" hangingPunct="1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Extroverted,  Initiator</a:t>
            </a:r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9603" y="5410200"/>
            <a:ext cx="6781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SLOW PACED </a:t>
            </a:r>
            <a:endParaRPr lang="en-US" sz="2800" dirty="0">
              <a:latin typeface="Comic Sans MS" pitchFamily="66" charset="0"/>
            </a:endParaRPr>
          </a:p>
          <a:p>
            <a:pPr algn="ctr"/>
            <a:r>
              <a:rPr lang="en-US" sz="2400" dirty="0" smtClean="0">
                <a:latin typeface="Comic Sans MS" pitchFamily="66" charset="0"/>
              </a:rPr>
              <a:t>Introverted,  Responder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1100" y="1144173"/>
            <a:ext cx="2667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RELATIONSHIP</a:t>
            </a:r>
          </a:p>
          <a:p>
            <a:r>
              <a:rPr lang="en-US" sz="1600" b="1" dirty="0" smtClean="0"/>
              <a:t> </a:t>
            </a:r>
            <a:endParaRPr lang="en-US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10400" y="1154871"/>
            <a:ext cx="2667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TASK</a:t>
            </a:r>
          </a:p>
          <a:p>
            <a:r>
              <a:rPr lang="en-US" sz="2400" b="1" dirty="0" smtClean="0"/>
              <a:t> ORIENTED</a:t>
            </a:r>
            <a:endParaRPr lang="en-US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4310062" cy="387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2" grpId="0"/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4221" y="152400"/>
            <a:ext cx="7086600" cy="1399032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7030A0"/>
                </a:solidFill>
              </a:rPr>
              <a:t>PERFORMER-visual clues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3124200" y="1524000"/>
            <a:ext cx="5856287" cy="45720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Loud, open body language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Dresses in bright colors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Cheerful, enthusiastic,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Tells stories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Good sense of humor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Uses sound effects</a:t>
            </a:r>
            <a:r>
              <a:rPr lang="en-US" sz="1200" dirty="0" smtClean="0"/>
              <a:t>_</a:t>
            </a:r>
          </a:p>
        </p:txBody>
      </p:sp>
      <p:pic>
        <p:nvPicPr>
          <p:cNvPr id="12292" name="Picture 4" descr="ExpressvWm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1600"/>
            <a:ext cx="1905000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4038600"/>
            <a:ext cx="1606052" cy="2406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67494"/>
            <a:ext cx="8839200" cy="1399032"/>
          </a:xfrm>
        </p:spPr>
        <p:txBody>
          <a:bodyPr/>
          <a:lstStyle/>
          <a:p>
            <a:pPr marL="484632" indent="0" algn="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C00000"/>
                </a:solidFill>
              </a:rPr>
              <a:t>PRODUCER 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>visual clues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5486400" cy="4751388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b="1" dirty="0" smtClean="0"/>
              <a:t>Points, hands on hips</a:t>
            </a:r>
          </a:p>
          <a:p>
            <a:pPr eaLnBrk="1" hangingPunct="1">
              <a:lnSpc>
                <a:spcPct val="150000"/>
              </a:lnSpc>
            </a:pPr>
            <a:r>
              <a:rPr lang="en-US" b="1" dirty="0"/>
              <a:t>Accomplishment oriented </a:t>
            </a:r>
          </a:p>
          <a:p>
            <a:pPr eaLnBrk="1" hangingPunct="1">
              <a:lnSpc>
                <a:spcPct val="150000"/>
              </a:lnSpc>
            </a:pPr>
            <a:r>
              <a:rPr lang="en-US" b="1" dirty="0" smtClean="0"/>
              <a:t>Bold and Bossy</a:t>
            </a:r>
          </a:p>
          <a:p>
            <a:pPr eaLnBrk="1" hangingPunct="1">
              <a:lnSpc>
                <a:spcPct val="150000"/>
              </a:lnSpc>
            </a:pPr>
            <a:r>
              <a:rPr lang="en-US" b="1" dirty="0" smtClean="0"/>
              <a:t>Dramatic Colors</a:t>
            </a:r>
          </a:p>
          <a:p>
            <a:pPr eaLnBrk="1" hangingPunct="1">
              <a:lnSpc>
                <a:spcPct val="150000"/>
              </a:lnSpc>
            </a:pPr>
            <a:r>
              <a:rPr lang="en-US" b="1" dirty="0" smtClean="0"/>
              <a:t>In Charge</a:t>
            </a:r>
          </a:p>
          <a:p>
            <a:pPr eaLnBrk="1" hangingPunct="1">
              <a:lnSpc>
                <a:spcPct val="150000"/>
              </a:lnSpc>
            </a:pPr>
            <a:r>
              <a:rPr lang="en-US" b="1" dirty="0" smtClean="0"/>
              <a:t>Exudes confidence</a:t>
            </a:r>
            <a:r>
              <a:rPr lang="en-US" sz="1200" dirty="0" smtClean="0"/>
              <a:t>_</a:t>
            </a:r>
          </a:p>
        </p:txBody>
      </p:sp>
      <p:pic>
        <p:nvPicPr>
          <p:cNvPr id="13316" name="Picture 4" descr="drivergir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53200" y="-13258800"/>
            <a:ext cx="2130425" cy="31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drivergir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53200" y="-13258800"/>
            <a:ext cx="2970212" cy="445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1200" y="4465320"/>
            <a:ext cx="3145367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" b="9787"/>
          <a:stretch/>
        </p:blipFill>
        <p:spPr>
          <a:xfrm>
            <a:off x="6890828" y="1676400"/>
            <a:ext cx="2253172" cy="2819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17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257800"/>
            <a:ext cx="8229600" cy="1399032"/>
          </a:xfrm>
        </p:spPr>
        <p:txBody>
          <a:bodyPr/>
          <a:lstStyle/>
          <a:p>
            <a:pPr marL="484632" indent="0" algn="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70C0"/>
                </a:solidFill>
              </a:rPr>
              <a:t>ARRANGER-visual clues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457200"/>
            <a:ext cx="5562600" cy="45720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 smtClean="0"/>
              <a:t>Introspective &amp; Thoughtful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Serious &amp; Purposeful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Orderly way of approach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Likes hair  &amp; dress neat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Artistic tendencies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/>
              <a:t>Genius-prone</a:t>
            </a:r>
            <a:r>
              <a:rPr lang="en-US" sz="1200" dirty="0" smtClean="0"/>
              <a:t>_</a:t>
            </a:r>
          </a:p>
        </p:txBody>
      </p:sp>
      <p:pic>
        <p:nvPicPr>
          <p:cNvPr id="14340" name="Picture 4" descr="AnalyticalMa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57190"/>
            <a:ext cx="1713964" cy="240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://www.beautifulyoubyjulie.com/wp-content/uploads/2012/01/younger-business-woman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1" r="21185"/>
          <a:stretch/>
        </p:blipFill>
        <p:spPr bwMode="auto">
          <a:xfrm>
            <a:off x="6553200" y="2861062"/>
            <a:ext cx="2371286" cy="287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-8906" y="5562600"/>
            <a:ext cx="7400306" cy="1399032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B050"/>
                </a:solidFill>
              </a:rPr>
              <a:t>HARMONIZER-visual clues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3559629" y="685800"/>
            <a:ext cx="5562600" cy="41910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Sweet and peaceful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Easy going &amp; kind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Likes comfortable clothes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Likes rest and napping</a:t>
            </a:r>
          </a:p>
          <a:p>
            <a:pPr eaLnBrk="1" hangingPunct="1">
              <a:lnSpc>
                <a:spcPct val="150000"/>
              </a:lnSpc>
            </a:pPr>
            <a:r>
              <a:rPr lang="en-US" dirty="0" smtClean="0">
                <a:latin typeface="Comic Sans MS" pitchFamily="66" charset="0"/>
              </a:rPr>
              <a:t>Soft spoken &amp; shy</a:t>
            </a:r>
            <a:r>
              <a:rPr lang="en-US" dirty="0" smtClean="0"/>
              <a:t>_</a:t>
            </a:r>
          </a:p>
        </p:txBody>
      </p:sp>
      <p:pic>
        <p:nvPicPr>
          <p:cNvPr id="15364" name="Picture 4" descr="amiableMa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3"/>
          <a:stretch/>
        </p:blipFill>
        <p:spPr bwMode="auto">
          <a:xfrm>
            <a:off x="533400" y="2442358"/>
            <a:ext cx="2740294" cy="336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1447800" y="293996"/>
            <a:ext cx="61722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FAST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PACED,</a:t>
            </a:r>
          </a:p>
          <a:p>
            <a:pPr algn="ctr" eaLnBrk="1" hangingPunct="1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Extroverted,  Initiator</a:t>
            </a:r>
            <a:endParaRPr lang="en-US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9603" y="5410200"/>
            <a:ext cx="6781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Comic Sans MS" pitchFamily="66" charset="0"/>
              </a:rPr>
              <a:t>SLOW PACED </a:t>
            </a:r>
            <a:endParaRPr lang="en-US" sz="2800" dirty="0">
              <a:latin typeface="Comic Sans MS" pitchFamily="66" charset="0"/>
            </a:endParaRPr>
          </a:p>
          <a:p>
            <a:pPr algn="ctr"/>
            <a:r>
              <a:rPr lang="en-US" sz="2400" dirty="0" smtClean="0">
                <a:latin typeface="Comic Sans MS" pitchFamily="66" charset="0"/>
              </a:rPr>
              <a:t>Introverted,  Responder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1100" y="1144173"/>
            <a:ext cx="2667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RELATIONSHIP</a:t>
            </a:r>
          </a:p>
          <a:p>
            <a:r>
              <a:rPr lang="en-US" sz="1600" b="1" dirty="0" smtClean="0"/>
              <a:t> </a:t>
            </a:r>
            <a:endParaRPr lang="en-US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010400" y="1154871"/>
            <a:ext cx="2667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TASK</a:t>
            </a:r>
          </a:p>
          <a:p>
            <a:r>
              <a:rPr lang="en-US" sz="2400" b="1" dirty="0" smtClean="0"/>
              <a:t> ORIENTED</a:t>
            </a:r>
            <a:endParaRPr lang="en-US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4310062" cy="3874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41399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2" grpId="0"/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3810000" cy="1180306"/>
          </a:xfrm>
        </p:spPr>
        <p:txBody>
          <a:bodyPr>
            <a:no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7030A0"/>
                </a:solidFill>
                <a:latin typeface="Comic Sans MS" pitchFamily="66" charset="0"/>
              </a:rPr>
              <a:t>PERFORMER</a:t>
            </a:r>
            <a:r>
              <a:rPr lang="en-US" sz="4000" dirty="0" smtClean="0">
                <a:solidFill>
                  <a:srgbClr val="7030A0"/>
                </a:solidFill>
              </a:rPr>
              <a:t/>
            </a:r>
            <a:br>
              <a:rPr lang="en-US" sz="4000" dirty="0" smtClean="0">
                <a:solidFill>
                  <a:srgbClr val="7030A0"/>
                </a:solidFill>
              </a:rPr>
            </a:br>
            <a:endParaRPr lang="en-US" sz="4000" dirty="0" smtClean="0">
              <a:solidFill>
                <a:srgbClr val="7030A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299361" y="1676400"/>
            <a:ext cx="5867400" cy="23336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</a:t>
            </a:r>
            <a:r>
              <a:rPr lang="en-US" b="1" dirty="0" smtClean="0">
                <a:solidFill>
                  <a:srgbClr val="7030A0"/>
                </a:solidFill>
              </a:rPr>
              <a:t>STRENGTHS (maturity)</a:t>
            </a:r>
          </a:p>
          <a:p>
            <a:pPr eaLnBrk="1" hangingPunct="1"/>
            <a:r>
              <a:rPr lang="en-US" dirty="0" smtClean="0"/>
              <a:t>Fun, Inspiring &amp; Entertaining</a:t>
            </a:r>
          </a:p>
          <a:p>
            <a:pPr eaLnBrk="1" hangingPunct="1"/>
            <a:r>
              <a:rPr lang="en-US" dirty="0" smtClean="0"/>
              <a:t>Naturally positive</a:t>
            </a:r>
          </a:p>
          <a:p>
            <a:pPr eaLnBrk="1" hangingPunct="1"/>
            <a:r>
              <a:rPr lang="en-US" dirty="0" smtClean="0"/>
              <a:t>Makes friends easily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</a:t>
            </a:r>
            <a:r>
              <a:rPr lang="en-US" b="1" dirty="0" smtClean="0">
                <a:solidFill>
                  <a:srgbClr val="7030A0"/>
                </a:solidFill>
              </a:rPr>
              <a:t>WEAKNESSES</a:t>
            </a:r>
          </a:p>
          <a:p>
            <a:pPr eaLnBrk="1" hangingPunct="1"/>
            <a:r>
              <a:rPr lang="en-US" dirty="0" smtClean="0"/>
              <a:t>Messy, unorganized</a:t>
            </a:r>
          </a:p>
          <a:p>
            <a:pPr eaLnBrk="1" hangingPunct="1"/>
            <a:r>
              <a:rPr lang="en-US" dirty="0" smtClean="0"/>
              <a:t>Constantly needs attention</a:t>
            </a:r>
          </a:p>
          <a:p>
            <a:pPr eaLnBrk="1" hangingPunct="1"/>
            <a:r>
              <a:rPr lang="en-US" dirty="0" smtClean="0"/>
              <a:t>Drama Mamas &amp; Poppas</a:t>
            </a:r>
            <a:r>
              <a:rPr lang="en-US" sz="1200" dirty="0" smtClean="0"/>
              <a:t>_</a:t>
            </a:r>
          </a:p>
        </p:txBody>
      </p:sp>
      <p:pic>
        <p:nvPicPr>
          <p:cNvPr id="16388" name="Picture 4" descr="exprssvMan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75"/>
          <a:stretch>
            <a:fillRect/>
          </a:stretch>
        </p:blipFill>
        <p:spPr bwMode="auto">
          <a:xfrm>
            <a:off x="152400" y="1295400"/>
            <a:ext cx="2940050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7030A0"/>
                </a:solidFill>
              </a:rPr>
              <a:t>PERFORMER - Celebrities</a:t>
            </a:r>
          </a:p>
        </p:txBody>
      </p:sp>
      <p:pic>
        <p:nvPicPr>
          <p:cNvPr id="17411" name="Picture 4" descr="jim carr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1" y="4262216"/>
            <a:ext cx="1932244" cy="240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460182"/>
            <a:ext cx="1800225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0367" y="4175760"/>
            <a:ext cx="1580258" cy="241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3800475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7" y="2250757"/>
            <a:ext cx="2786063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48200" y="342900"/>
            <a:ext cx="4191000" cy="1066800"/>
          </a:xfrm>
        </p:spPr>
        <p:txBody>
          <a:bodyPr>
            <a:normAutofit fontScale="90000"/>
          </a:bodyPr>
          <a:lstStyle/>
          <a:p>
            <a:pPr marL="484632" indent="0" algn="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FF0000"/>
                </a:solidFill>
              </a:rPr>
              <a:t>PRODUCER</a:t>
            </a:r>
            <a:br>
              <a:rPr lang="en-US" sz="4000" dirty="0" smtClean="0">
                <a:solidFill>
                  <a:srgbClr val="FF0000"/>
                </a:solidFill>
              </a:rPr>
            </a:br>
            <a:endParaRPr lang="en-US" sz="4000" dirty="0" smtClean="0">
              <a:solidFill>
                <a:srgbClr val="FF0000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7696200" cy="51530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</a:t>
            </a:r>
            <a:r>
              <a:rPr lang="en-US" b="1" dirty="0" smtClean="0"/>
              <a:t>STRENGTHS (maturity)</a:t>
            </a:r>
          </a:p>
          <a:p>
            <a:pPr eaLnBrk="1" hangingPunct="1"/>
            <a:r>
              <a:rPr lang="en-US" dirty="0" smtClean="0"/>
              <a:t>Natural Leader</a:t>
            </a:r>
          </a:p>
          <a:p>
            <a:pPr eaLnBrk="1" hangingPunct="1"/>
            <a:r>
              <a:rPr lang="en-US" dirty="0" smtClean="0"/>
              <a:t>Gets things done</a:t>
            </a:r>
          </a:p>
          <a:p>
            <a:pPr eaLnBrk="1" hangingPunct="1"/>
            <a:r>
              <a:rPr lang="en-US" dirty="0" smtClean="0"/>
              <a:t>Decisive &amp; easy to read</a:t>
            </a:r>
          </a:p>
          <a:p>
            <a:pPr eaLnBrk="1" hangingPunct="1"/>
            <a:r>
              <a:rPr lang="en-US" dirty="0" smtClean="0"/>
              <a:t>Focused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dirty="0" smtClean="0"/>
              <a:t>		</a:t>
            </a:r>
            <a:r>
              <a:rPr lang="en-US" b="1" dirty="0" smtClean="0"/>
              <a:t>WEAKNESSES</a:t>
            </a:r>
          </a:p>
          <a:p>
            <a:pPr eaLnBrk="1" hangingPunct="1"/>
            <a:r>
              <a:rPr lang="en-US" dirty="0" smtClean="0"/>
              <a:t>Bossy &amp; Impatient &amp; Demanding</a:t>
            </a:r>
          </a:p>
          <a:p>
            <a:pPr eaLnBrk="1" hangingPunct="1"/>
            <a:r>
              <a:rPr lang="en-US" dirty="0" smtClean="0"/>
              <a:t>Abrasive</a:t>
            </a:r>
            <a:r>
              <a:rPr lang="en-US" sz="1200" dirty="0" smtClean="0"/>
              <a:t>_</a:t>
            </a:r>
          </a:p>
        </p:txBody>
      </p:sp>
      <p:pic>
        <p:nvPicPr>
          <p:cNvPr id="18436" name="Picture 4" descr="drivergir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63400" y="-12496800"/>
            <a:ext cx="2970212" cy="445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2600" y="5029200"/>
            <a:ext cx="21844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Jody\Pictures\PromoPics\womanhands on hip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143000"/>
            <a:ext cx="2311400" cy="346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98" decel="1000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67494"/>
            <a:ext cx="8534400" cy="1093786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PRODUCER - Celebrities</a:t>
            </a:r>
          </a:p>
        </p:txBody>
      </p:sp>
      <p:pic>
        <p:nvPicPr>
          <p:cNvPr id="19461" name="Picture 9" descr="Hilla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42" y="4439090"/>
            <a:ext cx="2223676" cy="222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0" descr="trump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5"/>
          <a:stretch/>
        </p:blipFill>
        <p:spPr bwMode="auto">
          <a:xfrm>
            <a:off x="6918169" y="1363744"/>
            <a:ext cx="1873947" cy="261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2" y="4313921"/>
            <a:ext cx="1752600" cy="2348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63744"/>
            <a:ext cx="1876425" cy="269557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933" y="2362201"/>
            <a:ext cx="2066801" cy="30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09600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few of our clients…</a:t>
            </a:r>
            <a:endParaRPr lang="en-US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316" y="839244"/>
            <a:ext cx="3521277" cy="9895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23" y="4022398"/>
            <a:ext cx="2324781" cy="15977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26" y="5880729"/>
            <a:ext cx="3890274" cy="4610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883224"/>
            <a:ext cx="1265302" cy="16450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52" y="1682829"/>
            <a:ext cx="3323525" cy="8342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373844"/>
            <a:ext cx="1240737" cy="6637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589" y="2801970"/>
            <a:ext cx="2120776" cy="10820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371" y="5042321"/>
            <a:ext cx="2328229" cy="129947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47" t="3200"/>
          <a:stretch/>
        </p:blipFill>
        <p:spPr>
          <a:xfrm>
            <a:off x="7391400" y="5042321"/>
            <a:ext cx="1203335" cy="12906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955" y="2007586"/>
            <a:ext cx="1668780" cy="77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2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410200" y="5562600"/>
            <a:ext cx="3629891" cy="990600"/>
          </a:xfrm>
        </p:spPr>
        <p:txBody>
          <a:bodyPr>
            <a:normAutofit fontScale="90000"/>
          </a:bodyPr>
          <a:lstStyle/>
          <a:p>
            <a:pPr marL="484632" indent="0" algn="r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0070C0"/>
                </a:solidFill>
              </a:rPr>
              <a:t>ARRANGER</a:t>
            </a:r>
            <a:br>
              <a:rPr lang="en-US" sz="4000" dirty="0" smtClean="0">
                <a:solidFill>
                  <a:srgbClr val="0070C0"/>
                </a:solidFill>
              </a:rPr>
            </a:br>
            <a:endParaRPr lang="en-US" sz="4000" dirty="0" smtClean="0">
              <a:solidFill>
                <a:srgbClr val="0070C0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685800"/>
            <a:ext cx="7696200" cy="49244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 smtClean="0"/>
              <a:t>		</a:t>
            </a:r>
            <a:r>
              <a:rPr lang="en-US" sz="2800" b="1" dirty="0" smtClean="0"/>
              <a:t>STRENGTHS (maturity)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Strong organizational skills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Detail oriented, Excellence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Thoughtful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Artistic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800" dirty="0" smtClean="0"/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/>
              <a:t>WEAKNESSES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Perfectionist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Overly sensitive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Indecisive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Moody &amp; depressed</a:t>
            </a:r>
            <a:r>
              <a:rPr lang="en-US" sz="1200" dirty="0" smtClean="0"/>
              <a:t>_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endParaRPr lang="en-US" sz="2800" dirty="0" smtClean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743200"/>
            <a:ext cx="1628695" cy="266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457200"/>
            <a:ext cx="1828800" cy="27397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9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9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27760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70C0"/>
                </a:solidFill>
              </a:rPr>
              <a:t>ARRANGER-Celebrities</a:t>
            </a:r>
          </a:p>
        </p:txBody>
      </p:sp>
      <p:pic>
        <p:nvPicPr>
          <p:cNvPr id="21508" name="Picture 6" descr="cross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469" y="3992285"/>
            <a:ext cx="1997310" cy="253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7" descr="2007_11_obam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514600"/>
            <a:ext cx="2514600" cy="3657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://ncisfans.yolasite.com/resources/duck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18944"/>
            <a:ext cx="2087880" cy="301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5" r="16452"/>
          <a:stretch/>
        </p:blipFill>
        <p:spPr bwMode="auto">
          <a:xfrm>
            <a:off x="6172200" y="1228725"/>
            <a:ext cx="2818306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938" y="6172200"/>
            <a:ext cx="3962400" cy="609600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rgbClr val="00B050"/>
                </a:solidFill>
              </a:rPr>
              <a:t>HARMONIZER</a:t>
            </a:r>
            <a:br>
              <a:rPr lang="en-US" sz="4000" dirty="0" smtClean="0">
                <a:solidFill>
                  <a:srgbClr val="00B050"/>
                </a:solidFill>
              </a:rPr>
            </a:br>
            <a:endParaRPr lang="en-US" sz="4000" dirty="0" smtClean="0">
              <a:solidFill>
                <a:srgbClr val="00B050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3429000" y="228600"/>
            <a:ext cx="5678384" cy="4979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		</a:t>
            </a:r>
            <a:r>
              <a:rPr lang="en-US" b="1" dirty="0" smtClean="0"/>
              <a:t>STRENGTHS (maturity)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The Peacemaker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Non-confrontational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Nice, sweet 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Pleasant &amp; enjoyable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		</a:t>
            </a:r>
            <a:endParaRPr lang="en-US" sz="800" dirty="0" smtClean="0"/>
          </a:p>
          <a:p>
            <a:pPr lvl="2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200" b="1" dirty="0" smtClean="0"/>
              <a:t>WEAKNESSES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Easily run over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Uncommitted to decisions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Most passive-aggressive personality</a:t>
            </a:r>
          </a:p>
        </p:txBody>
      </p:sp>
      <p:pic>
        <p:nvPicPr>
          <p:cNvPr id="22532" name="Picture 4" descr="Amiablewom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50"/>
          <a:stretch>
            <a:fillRect/>
          </a:stretch>
        </p:blipFill>
        <p:spPr bwMode="auto">
          <a:xfrm>
            <a:off x="381000" y="3429000"/>
            <a:ext cx="2786063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09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B050"/>
                </a:solidFill>
              </a:rPr>
              <a:t>HARMONIZER- Celebrities</a:t>
            </a:r>
          </a:p>
        </p:txBody>
      </p:sp>
      <p:pic>
        <p:nvPicPr>
          <p:cNvPr id="23555" name="Picture 6" descr="dia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664" y="4352925"/>
            <a:ext cx="1971675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7" descr="jimmy-carte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07" y="1752600"/>
            <a:ext cx="2296463" cy="2354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588510"/>
            <a:ext cx="19145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https://encrypted-tbn3.gstatic.com/images?q=tbn:ANd9GcQjnfm4CzVOQlLNTA8hBVRDkmziUw0NuHVai9cvH9K2DSSrUwKpl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9" y="4352925"/>
            <a:ext cx="1828800" cy="212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286000"/>
            <a:ext cx="2362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EXERCISE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667000"/>
            <a:ext cx="7696200" cy="3857625"/>
          </a:xfrm>
        </p:spPr>
        <p:txBody>
          <a:bodyPr/>
          <a:lstStyle/>
          <a:p>
            <a:pPr eaLnBrk="1" hangingPunct="1"/>
            <a:r>
              <a:rPr lang="en-US" smtClean="0"/>
              <a:t>The Listening Exercise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657600"/>
            <a:ext cx="4295032" cy="284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419600" y="228600"/>
            <a:ext cx="0" cy="64008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81000" y="3429000"/>
            <a:ext cx="815340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3400" y="3810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PERFORMER</a:t>
            </a:r>
            <a:endParaRPr lang="en-US" sz="24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39690" y="6250632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0070C0"/>
                </a:solidFill>
              </a:rPr>
              <a:t>ARRANGER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1101" y="6250632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HARMONIZER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7400" y="348734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C00000"/>
                </a:solidFill>
              </a:rPr>
              <a:t>PRODUCER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01734" y="1664757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Name 00</a:t>
            </a:r>
          </a:p>
          <a:p>
            <a:pPr algn="ctr"/>
            <a:r>
              <a:rPr lang="en-US" sz="1400" dirty="0" smtClean="0">
                <a:solidFill>
                  <a:srgbClr val="7030A0"/>
                </a:solidFill>
              </a:rPr>
              <a:t>Performer00</a:t>
            </a:r>
            <a:endParaRPr lang="en-US" sz="1400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70014" y="1545266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Name 00</a:t>
            </a:r>
          </a:p>
          <a:p>
            <a:pPr algn="ctr"/>
            <a:r>
              <a:rPr lang="en-US" sz="1400" dirty="0" smtClean="0">
                <a:solidFill>
                  <a:srgbClr val="C00000"/>
                </a:solidFill>
              </a:rPr>
              <a:t>Producer 00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10597" y="3604292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B050"/>
                </a:solidFill>
              </a:rPr>
              <a:t>Name 00</a:t>
            </a:r>
          </a:p>
          <a:p>
            <a:pPr algn="ctr"/>
            <a:r>
              <a:rPr lang="en-US" sz="1400" dirty="0" smtClean="0">
                <a:solidFill>
                  <a:srgbClr val="0070C0"/>
                </a:solidFill>
              </a:rPr>
              <a:t>Arranger </a:t>
            </a:r>
            <a:endParaRPr lang="en-US" sz="1400" dirty="0">
              <a:solidFill>
                <a:srgbClr val="0070C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103019" y="2835509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Name 00</a:t>
            </a:r>
          </a:p>
          <a:p>
            <a:pPr algn="ctr"/>
            <a:r>
              <a:rPr lang="en-US" sz="1400" dirty="0" smtClean="0">
                <a:solidFill>
                  <a:srgbClr val="00B050"/>
                </a:solidFill>
              </a:rPr>
              <a:t>Harmonizer 00</a:t>
            </a:r>
            <a:endParaRPr lang="en-US" sz="1400" dirty="0">
              <a:solidFill>
                <a:srgbClr val="00B05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45945" y="363203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Name</a:t>
            </a:r>
          </a:p>
          <a:p>
            <a:pPr algn="ctr"/>
            <a:r>
              <a:rPr lang="en-US" sz="1400" dirty="0" smtClean="0">
                <a:solidFill>
                  <a:srgbClr val="FF0000"/>
                </a:solidFill>
              </a:rPr>
              <a:t>Producer 00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9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7030A0"/>
                </a:solidFill>
              </a:rPr>
              <a:t>PERFORMER</a:t>
            </a:r>
            <a:br>
              <a:rPr lang="en-US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Emotional Needs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001000" cy="4467225"/>
          </a:xfrm>
        </p:spPr>
        <p:txBody>
          <a:bodyPr/>
          <a:lstStyle/>
          <a:p>
            <a:pPr eaLnBrk="1" hangingPunct="1"/>
            <a:r>
              <a:rPr lang="en-US" dirty="0" smtClean="0"/>
              <a:t>Attention</a:t>
            </a:r>
          </a:p>
          <a:p>
            <a:pPr eaLnBrk="1" hangingPunct="1"/>
            <a:r>
              <a:rPr lang="en-US" dirty="0" smtClean="0"/>
              <a:t>Applause</a:t>
            </a:r>
          </a:p>
          <a:p>
            <a:pPr eaLnBrk="1" hangingPunct="1"/>
            <a:r>
              <a:rPr lang="en-US" dirty="0" smtClean="0"/>
              <a:t>Affection</a:t>
            </a:r>
          </a:p>
          <a:p>
            <a:pPr eaLnBrk="1" hangingPunct="1"/>
            <a:r>
              <a:rPr lang="en-US" dirty="0" smtClean="0"/>
              <a:t>Approval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/>
              <a:t>Inspiration Word:   FUN!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520" y="3352800"/>
            <a:ext cx="1935480" cy="27649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0" y="944880"/>
            <a:ext cx="1624584" cy="243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8" decel="100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98" decel="100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84632" indent="0" algn="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PRODUCER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Emotional Needs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773238"/>
            <a:ext cx="5867400" cy="4751387"/>
          </a:xfrm>
        </p:spPr>
        <p:txBody>
          <a:bodyPr/>
          <a:lstStyle/>
          <a:p>
            <a:pPr eaLnBrk="1" hangingPunct="1"/>
            <a:r>
              <a:rPr lang="en-US" dirty="0" smtClean="0"/>
              <a:t>Sense of Control</a:t>
            </a:r>
          </a:p>
          <a:p>
            <a:pPr eaLnBrk="1" hangingPunct="1"/>
            <a:r>
              <a:rPr lang="en-US" dirty="0" smtClean="0"/>
              <a:t>Loyalty</a:t>
            </a:r>
          </a:p>
          <a:p>
            <a:pPr eaLnBrk="1" hangingPunct="1"/>
            <a:r>
              <a:rPr lang="en-US" dirty="0" smtClean="0"/>
              <a:t>Respect their time</a:t>
            </a:r>
          </a:p>
          <a:p>
            <a:pPr eaLnBrk="1" hangingPunct="1"/>
            <a:r>
              <a:rPr lang="en-US" dirty="0" smtClean="0"/>
              <a:t>Credit and acknowledgement for specific tasks</a:t>
            </a:r>
          </a:p>
          <a:p>
            <a:pPr eaLnBrk="1" hangingPunct="1"/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/>
              <a:t>Inspiration Word:   Accomplishment &amp; Control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495800"/>
            <a:ext cx="2514600" cy="188595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652579"/>
            <a:ext cx="2057400" cy="2858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505200" y="5638800"/>
            <a:ext cx="5486400" cy="1066800"/>
          </a:xfrm>
        </p:spPr>
        <p:txBody>
          <a:bodyPr>
            <a:normAutofit fontScale="90000"/>
          </a:bodyPr>
          <a:lstStyle/>
          <a:p>
            <a:pPr marL="484632" indent="0" algn="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70C0"/>
                </a:solidFill>
              </a:rPr>
              <a:t>ARRANGER</a:t>
            </a:r>
            <a:br>
              <a:rPr lang="en-US" dirty="0" smtClean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0070C0"/>
                </a:solidFill>
              </a:rPr>
              <a:t>Emotional Needs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37605" y="609600"/>
            <a:ext cx="5943600" cy="49323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Guidance given in specific and organized steps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Time to process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Your effort to understand them deeply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Time away from people to                   re-energize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dirty="0" smtClean="0"/>
              <a:t>Inspiration word:  Perfection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3658" y="228600"/>
            <a:ext cx="1600200" cy="242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916" y="2819400"/>
            <a:ext cx="2535684" cy="1685653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468" y="5334000"/>
            <a:ext cx="5410200" cy="1399032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00B050"/>
                </a:solidFill>
              </a:rPr>
              <a:t>HARMONIZER</a:t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en-US" dirty="0" smtClean="0">
                <a:solidFill>
                  <a:srgbClr val="00B050"/>
                </a:solidFill>
              </a:rPr>
              <a:t>Emotional Needs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3925784" y="914400"/>
            <a:ext cx="5181600" cy="4751388"/>
          </a:xfrm>
        </p:spPr>
        <p:txBody>
          <a:bodyPr/>
          <a:lstStyle/>
          <a:p>
            <a:pPr eaLnBrk="1" hangingPunct="1"/>
            <a:r>
              <a:rPr lang="en-US" dirty="0" smtClean="0"/>
              <a:t>Respect</a:t>
            </a:r>
          </a:p>
          <a:p>
            <a:pPr eaLnBrk="1" hangingPunct="1"/>
            <a:r>
              <a:rPr lang="en-US" sz="2800" dirty="0" smtClean="0"/>
              <a:t>Help in making decisions                </a:t>
            </a:r>
            <a:r>
              <a:rPr lang="en-US" sz="2000" i="1" dirty="0" smtClean="0"/>
              <a:t>(Give them a sense of walking alongside)</a:t>
            </a:r>
          </a:p>
          <a:p>
            <a:pPr eaLnBrk="1" hangingPunct="1"/>
            <a:r>
              <a:rPr lang="en-US" dirty="0" smtClean="0"/>
              <a:t>Gentle words</a:t>
            </a:r>
          </a:p>
          <a:p>
            <a:pPr eaLnBrk="1" hangingPunct="1"/>
            <a:r>
              <a:rPr lang="en-US" dirty="0" smtClean="0"/>
              <a:t>Lots of Rest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b="1" dirty="0" smtClean="0"/>
              <a:t>Inspiration word:  Peace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93"/>
          <a:stretch/>
        </p:blipFill>
        <p:spPr>
          <a:xfrm>
            <a:off x="457200" y="1143000"/>
            <a:ext cx="2999232" cy="27432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Stock_000016174532Small W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103" y="2"/>
            <a:ext cx="9080904" cy="68579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2"/>
            <a:ext cx="9144000" cy="24314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i="1" dirty="0">
              <a:solidFill>
                <a:prstClr val="black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prstClr val="black"/>
                </a:solidFill>
              </a:rPr>
              <a:t>     </a:t>
            </a:r>
            <a:r>
              <a:rPr lang="en-US" sz="4000" dirty="0" smtClean="0">
                <a:solidFill>
                  <a:schemeClr val="bg1"/>
                </a:solidFill>
              </a:rPr>
              <a:t>is </a:t>
            </a:r>
            <a:r>
              <a:rPr lang="en-US" sz="4000" dirty="0">
                <a:solidFill>
                  <a:schemeClr val="bg1"/>
                </a:solidFill>
              </a:rPr>
              <a:t>the uncanny, </a:t>
            </a:r>
            <a:r>
              <a:rPr lang="en-US" sz="4000" dirty="0" smtClean="0">
                <a:solidFill>
                  <a:schemeClr val="bg1"/>
                </a:solidFill>
              </a:rPr>
              <a:t>invisible </a:t>
            </a:r>
            <a:r>
              <a:rPr lang="en-US" sz="4000" dirty="0">
                <a:solidFill>
                  <a:schemeClr val="bg1"/>
                </a:solidFill>
              </a:rPr>
              <a:t>energy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bg1"/>
                </a:solidFill>
              </a:rPr>
              <a:t> that emerges from the combination </a:t>
            </a:r>
            <a:r>
              <a:rPr lang="en-US" sz="4000" dirty="0" smtClean="0">
                <a:solidFill>
                  <a:schemeClr val="bg1"/>
                </a:solidFill>
              </a:rPr>
              <a:t>of </a:t>
            </a:r>
            <a:endParaRPr lang="en-US" sz="40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dirty="0">
              <a:solidFill>
                <a:schemeClr val="bg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82881"/>
            <a:ext cx="918275" cy="685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1" y="3467100"/>
            <a:ext cx="335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bg1"/>
                </a:solidFill>
              </a:rPr>
              <a:t> clarity,</a:t>
            </a:r>
          </a:p>
          <a:p>
            <a:pPr algn="r"/>
            <a:r>
              <a:rPr lang="en-US" sz="4000" b="1" dirty="0">
                <a:solidFill>
                  <a:schemeClr val="bg1"/>
                </a:solidFill>
              </a:rPr>
              <a:t> competency </a:t>
            </a:r>
            <a:r>
              <a:rPr lang="en-US" sz="4000" b="1" dirty="0" smtClean="0">
                <a:solidFill>
                  <a:schemeClr val="bg1"/>
                </a:solidFill>
              </a:rPr>
              <a:t> </a:t>
            </a:r>
            <a:endParaRPr lang="en-US" sz="4000" b="1" dirty="0">
              <a:solidFill>
                <a:schemeClr val="bg1"/>
              </a:solidFill>
            </a:endParaRPr>
          </a:p>
          <a:p>
            <a:pPr algn="r"/>
            <a:r>
              <a:rPr lang="en-US" sz="4000" b="1" dirty="0">
                <a:solidFill>
                  <a:schemeClr val="bg1"/>
                </a:solidFill>
              </a:rPr>
              <a:t> chemistry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7391400" cy="733425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VERSATILITY &amp; MATURITY</a:t>
            </a:r>
            <a:b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4000" b="1" dirty="0" smtClean="0">
                <a:solidFill>
                  <a:schemeClr val="accent2">
                    <a:lumMod val="75000"/>
                  </a:schemeClr>
                </a:solidFill>
              </a:rPr>
              <a:t>and STRESS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1371600" y="6096000"/>
            <a:ext cx="624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</a:rPr>
              <a:t>SLOW PACED </a:t>
            </a:r>
            <a:r>
              <a:rPr lang="en-US" sz="2400" b="1" i="1" dirty="0" smtClean="0">
                <a:latin typeface="Times New Roman" pitchFamily="18" charset="0"/>
              </a:rPr>
              <a:t> &amp; a RESPONDER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1371600" y="1905000"/>
            <a:ext cx="617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</a:rPr>
              <a:t>FAST PACED </a:t>
            </a:r>
            <a:r>
              <a:rPr lang="en-US" sz="2400" b="1" i="1" dirty="0" smtClean="0">
                <a:latin typeface="Times New Roman" pitchFamily="18" charset="0"/>
              </a:rPr>
              <a:t>&amp; an INITIATOR</a:t>
            </a:r>
            <a:endParaRPr lang="en-US" sz="2400" b="1" i="1" dirty="0">
              <a:latin typeface="Times New Roman" pitchFamily="18" charset="0"/>
            </a:endParaRP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1371600" y="1800285"/>
            <a:ext cx="3048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</a:rPr>
              <a:t>RELATIONSHIP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7848600" y="1628000"/>
            <a:ext cx="3810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</a:rPr>
              <a:t>TASK </a:t>
            </a:r>
          </a:p>
          <a:p>
            <a:pPr>
              <a:spcBef>
                <a:spcPct val="50000"/>
              </a:spcBef>
            </a:pPr>
            <a:r>
              <a:rPr lang="en-US" sz="2400" b="1" dirty="0">
                <a:latin typeface="Times New Roman" pitchFamily="18" charset="0"/>
              </a:rPr>
              <a:t>ORIENTED</a:t>
            </a:r>
          </a:p>
        </p:txBody>
      </p:sp>
      <p:graphicFrame>
        <p:nvGraphicFramePr>
          <p:cNvPr id="10" name="Table Placeholder 9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514612339"/>
              </p:ext>
            </p:extLst>
          </p:nvPr>
        </p:nvGraphicFramePr>
        <p:xfrm>
          <a:off x="2133600" y="2409824"/>
          <a:ext cx="5029200" cy="3554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7494"/>
            <a:ext cx="8229600" cy="1256506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Remember…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685800"/>
            <a:ext cx="8229600" cy="3882177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n-US" dirty="0" smtClean="0"/>
          </a:p>
          <a:p>
            <a:pPr eaLnBrk="1" hangingPunct="1">
              <a:spcBef>
                <a:spcPct val="50000"/>
              </a:spcBef>
            </a:pPr>
            <a:r>
              <a:rPr lang="en-US" dirty="0"/>
              <a:t>Listen, Listen, listen……</a:t>
            </a:r>
          </a:p>
          <a:p>
            <a:pPr eaLnBrk="1" hangingPunct="1">
              <a:spcBef>
                <a:spcPct val="50000"/>
              </a:spcBef>
            </a:pPr>
            <a:r>
              <a:rPr lang="en-US" dirty="0" smtClean="0"/>
              <a:t>We are each wired differently</a:t>
            </a:r>
          </a:p>
          <a:p>
            <a:pPr eaLnBrk="1" hangingPunct="1">
              <a:spcBef>
                <a:spcPct val="50000"/>
              </a:spcBef>
            </a:pPr>
            <a:r>
              <a:rPr lang="en-US" b="1" dirty="0" smtClean="0"/>
              <a:t>YOU</a:t>
            </a:r>
            <a:r>
              <a:rPr lang="en-US" dirty="0" smtClean="0"/>
              <a:t> contribute to the overall </a:t>
            </a:r>
            <a:r>
              <a:rPr lang="en-US" sz="3200" b="1" dirty="0" smtClean="0"/>
              <a:t>VIBE</a:t>
            </a:r>
            <a:r>
              <a:rPr lang="en-US" dirty="0" smtClean="0"/>
              <a:t> of your department, company, family, church, etc…</a:t>
            </a:r>
          </a:p>
          <a:p>
            <a:pPr marL="65087" indent="0" eaLnBrk="1" hangingPunct="1">
              <a:spcBef>
                <a:spcPct val="50000"/>
              </a:spcBef>
              <a:buNone/>
            </a:pPr>
            <a:endParaRPr lang="en-US" dirty="0" smtClean="0"/>
          </a:p>
          <a:p>
            <a:pPr eaLnBrk="1" hangingPunct="1">
              <a:spcBef>
                <a:spcPct val="50000"/>
              </a:spcBef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4"/>
          <a:stretch/>
        </p:blipFill>
        <p:spPr bwMode="auto">
          <a:xfrm>
            <a:off x="6371442" y="4477033"/>
            <a:ext cx="2679995" cy="2380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07948536"/>
              </p:ext>
            </p:extLst>
          </p:nvPr>
        </p:nvGraphicFramePr>
        <p:xfrm>
          <a:off x="685800" y="955086"/>
          <a:ext cx="7089775" cy="5521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33400"/>
            <a:ext cx="1672856" cy="1219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FD78FEC-E9F4-4621-A147-0AC7F78C3D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5FD78FEC-E9F4-4621-A147-0AC7F78C3D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CA12F93-8A8D-4A41-B59C-29796B350D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0CA12F93-8A8D-4A41-B59C-29796B350D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627B075-9E41-4950-A524-FE24FD4C7F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5627B075-9E41-4950-A524-FE24FD4C7F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0807FAF-D4A9-4E8D-8C04-D368AE317F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70807FAF-D4A9-4E8D-8C04-D368AE317F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il_fi" descr="http://americannewzine.com/wp-content/uploads/2012/10/DET20121028561_md-1.jpg?9d7bd4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0" y="0"/>
            <a:ext cx="910365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510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533400" y="1066800"/>
            <a:ext cx="7315200" cy="685800"/>
          </a:xfrm>
        </p:spPr>
        <p:txBody>
          <a:bodyPr>
            <a:normAutofit fontScale="92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400" b="1" dirty="0" smtClean="0"/>
              <a:t>What is the VIBE you feel when encountering the following organizations?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81000" y="228600"/>
            <a:ext cx="67056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>
                <a:solidFill>
                  <a:schemeClr val="accent4">
                    <a:lumMod val="75000"/>
                  </a:schemeClr>
                </a:solidFill>
              </a:rPr>
              <a:t>For Example: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296" y="1485624"/>
            <a:ext cx="3032156" cy="1956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547" y="4724401"/>
            <a:ext cx="2781654" cy="1851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41654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11" y="4575932"/>
            <a:ext cx="2699989" cy="22559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776" y="3394302"/>
            <a:ext cx="4057024" cy="991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04900" y="4267199"/>
            <a:ext cx="69342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 smtClean="0">
                <a:solidFill>
                  <a:srgbClr val="0BD0D9">
                    <a:lumMod val="50000"/>
                  </a:srgbClr>
                </a:solidFill>
                <a:cs typeface="Arial" charset="0"/>
              </a:rPr>
              <a:t>But organizations don’t actually have Vibe…</a:t>
            </a:r>
            <a:endParaRPr lang="en-US" sz="3600" dirty="0">
              <a:solidFill>
                <a:srgbClr val="0BD0D9">
                  <a:lumMod val="50000"/>
                </a:srgbClr>
              </a:solidFill>
              <a:cs typeface="Arial" charset="0"/>
            </a:endParaRPr>
          </a:p>
        </p:txBody>
      </p:sp>
      <p:pic>
        <p:nvPicPr>
          <p:cNvPr id="15363" name="Picture 6" descr="rowing.jpg"/>
          <p:cNvPicPr>
            <a:picLocks noChangeAspect="1"/>
          </p:cNvPicPr>
          <p:nvPr/>
        </p:nvPicPr>
        <p:blipFill>
          <a:blip r:embed="rId2" cstate="print"/>
          <a:srcRect b="34579"/>
          <a:stretch>
            <a:fillRect/>
          </a:stretch>
        </p:blipFill>
        <p:spPr bwMode="auto">
          <a:xfrm>
            <a:off x="990600" y="942286"/>
            <a:ext cx="7162800" cy="2972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914400" y="5512556"/>
            <a:ext cx="7010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b="1" dirty="0" smtClean="0">
                <a:solidFill>
                  <a:srgbClr val="0BD0D9">
                    <a:lumMod val="50000"/>
                  </a:srgbClr>
                </a:solidFill>
                <a:cs typeface="Arial" charset="0"/>
              </a:rPr>
              <a:t>People do!</a:t>
            </a:r>
            <a:endParaRPr lang="en-US" sz="3200" b="1" dirty="0">
              <a:solidFill>
                <a:srgbClr val="0BD0D9">
                  <a:lumMod val="50000"/>
                </a:srgbClr>
              </a:solidFill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676400"/>
            <a:ext cx="36576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Our Simple Strategy: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49158252"/>
              </p:ext>
            </p:extLst>
          </p:nvPr>
        </p:nvGraphicFramePr>
        <p:xfrm>
          <a:off x="1143000" y="1397000"/>
          <a:ext cx="64770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6" descr="JAZZ HEADER BAR REV 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77825" y="345591"/>
            <a:ext cx="7927975" cy="89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change happens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6659253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Right Arrow 10"/>
          <p:cNvSpPr/>
          <p:nvPr/>
        </p:nvSpPr>
        <p:spPr>
          <a:xfrm>
            <a:off x="2883639" y="2694709"/>
            <a:ext cx="23622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urved Up Arrow 12"/>
          <p:cNvSpPr/>
          <p:nvPr/>
        </p:nvSpPr>
        <p:spPr>
          <a:xfrm rot="21110715">
            <a:off x="4129725" y="2670788"/>
            <a:ext cx="1827872" cy="1384875"/>
          </a:xfrm>
          <a:prstGeom prst="curvedUpArrow">
            <a:avLst>
              <a:gd name="adj1" fmla="val 8943"/>
              <a:gd name="adj2" fmla="val 161609"/>
              <a:gd name="adj3" fmla="val 253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81800" y="2809009"/>
            <a:ext cx="1143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rebuchet MS"/>
                <a:cs typeface="+mn-cs"/>
              </a:rPr>
              <a:t>High Coaching Approach is needed</a:t>
            </a:r>
            <a:endParaRPr lang="en-US" dirty="0">
              <a:solidFill>
                <a:prstClr val="black"/>
              </a:solidFill>
              <a:latin typeface="Trebuchet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11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1.2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.9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.1|1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2|2.1|2.9|2|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4|2.5|1.6|1.2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|1.5|6.8|1.9|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Ver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ulent">
  <a:themeElements>
    <a:clrScheme name="Custom 8">
      <a:dk1>
        <a:sysClr val="windowText" lastClr="000000"/>
      </a:dk1>
      <a:lt1>
        <a:sysClr val="window" lastClr="FFFFFF"/>
      </a:lt1>
      <a:dk2>
        <a:srgbClr val="0075A2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90C6F6"/>
      </a:accent5>
      <a:accent6>
        <a:srgbClr val="C00000"/>
      </a:accent6>
      <a:hlink>
        <a:srgbClr val="3ECCB4"/>
      </a:hlink>
      <a:folHlink>
        <a:srgbClr val="85DFD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pulent">
  <a:themeElements>
    <a:clrScheme name="Custom 8">
      <a:dk1>
        <a:sysClr val="windowText" lastClr="000000"/>
      </a:dk1>
      <a:lt1>
        <a:sysClr val="window" lastClr="FFFFFF"/>
      </a:lt1>
      <a:dk2>
        <a:srgbClr val="0075A2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90C6F6"/>
      </a:accent5>
      <a:accent6>
        <a:srgbClr val="C00000"/>
      </a:accent6>
      <a:hlink>
        <a:srgbClr val="3ECCB4"/>
      </a:hlink>
      <a:folHlink>
        <a:srgbClr val="85DFD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4060</TotalTime>
  <Words>481</Words>
  <Application>Microsoft Office PowerPoint</Application>
  <PresentationFormat>On-screen Show (4:3)</PresentationFormat>
  <Paragraphs>197</Paragraphs>
  <Slides>31</Slides>
  <Notes>8</Notes>
  <HiddenSlides>1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Verve</vt:lpstr>
      <vt:lpstr>Opulent</vt:lpstr>
      <vt:lpstr>1_Opulent</vt:lpstr>
      <vt:lpstr>PERSONAL(ity) VIBE</vt:lpstr>
      <vt:lpstr>PowerPoint Presentation</vt:lpstr>
      <vt:lpstr>PowerPoint Presentation</vt:lpstr>
      <vt:lpstr>PowerPoint Presentation</vt:lpstr>
      <vt:lpstr>PowerPoint Presentation</vt:lpstr>
      <vt:lpstr>For Example:</vt:lpstr>
      <vt:lpstr>PowerPoint Presentation</vt:lpstr>
      <vt:lpstr>PowerPoint Presentation</vt:lpstr>
      <vt:lpstr>How change happens</vt:lpstr>
      <vt:lpstr>PowerPoint Presentation</vt:lpstr>
      <vt:lpstr>PERFORMER-visual clues</vt:lpstr>
      <vt:lpstr>PRODUCER  visual clues</vt:lpstr>
      <vt:lpstr>ARRANGER-visual clues</vt:lpstr>
      <vt:lpstr>HARMONIZER-visual clues</vt:lpstr>
      <vt:lpstr>PowerPoint Presentation</vt:lpstr>
      <vt:lpstr>PERFORMER </vt:lpstr>
      <vt:lpstr>PERFORMER - Celebrities</vt:lpstr>
      <vt:lpstr>PRODUCER </vt:lpstr>
      <vt:lpstr>PRODUCER - Celebrities</vt:lpstr>
      <vt:lpstr>ARRANGER </vt:lpstr>
      <vt:lpstr>ARRANGER-Celebrities</vt:lpstr>
      <vt:lpstr>HARMONIZER </vt:lpstr>
      <vt:lpstr>HARMONIZER- Celebrities</vt:lpstr>
      <vt:lpstr>EXERCISE</vt:lpstr>
      <vt:lpstr>PowerPoint Presentation</vt:lpstr>
      <vt:lpstr>PERFORMER Emotional Needs</vt:lpstr>
      <vt:lpstr>PRODUCER Emotional Needs</vt:lpstr>
      <vt:lpstr>ARRANGER Emotional Needs</vt:lpstr>
      <vt:lpstr>HARMONIZER Emotional Needs</vt:lpstr>
      <vt:lpstr>VERSATILITY &amp; MATURITY and STRESS</vt:lpstr>
      <vt:lpstr>Remember…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WIRED THAT WAY</dc:title>
  <dc:creator>Jody Bagno</dc:creator>
  <cp:lastModifiedBy>Jody Bagno Dill</cp:lastModifiedBy>
  <cp:revision>152</cp:revision>
  <cp:lastPrinted>2013-02-25T05:22:01Z</cp:lastPrinted>
  <dcterms:created xsi:type="dcterms:W3CDTF">2007-10-25T20:38:19Z</dcterms:created>
  <dcterms:modified xsi:type="dcterms:W3CDTF">2014-02-08T22:58:31Z</dcterms:modified>
</cp:coreProperties>
</file>